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44"/>
  </p:notesMasterIdLst>
  <p:sldIdLst>
    <p:sldId id="256" r:id="rId2"/>
    <p:sldId id="258" r:id="rId3"/>
    <p:sldId id="321" r:id="rId4"/>
    <p:sldId id="322" r:id="rId5"/>
    <p:sldId id="348" r:id="rId6"/>
    <p:sldId id="259" r:id="rId7"/>
    <p:sldId id="260" r:id="rId8"/>
    <p:sldId id="339" r:id="rId9"/>
    <p:sldId id="296" r:id="rId10"/>
    <p:sldId id="261" r:id="rId11"/>
    <p:sldId id="340" r:id="rId12"/>
    <p:sldId id="297" r:id="rId13"/>
    <p:sldId id="298" r:id="rId14"/>
    <p:sldId id="341" r:id="rId15"/>
    <p:sldId id="299" r:id="rId16"/>
    <p:sldId id="302" r:id="rId17"/>
    <p:sldId id="327" r:id="rId18"/>
    <p:sldId id="303" r:id="rId19"/>
    <p:sldId id="304" r:id="rId20"/>
    <p:sldId id="342" r:id="rId21"/>
    <p:sldId id="305" r:id="rId22"/>
    <p:sldId id="306" r:id="rId23"/>
    <p:sldId id="343" r:id="rId24"/>
    <p:sldId id="307" r:id="rId25"/>
    <p:sldId id="308" r:id="rId26"/>
    <p:sldId id="344" r:id="rId27"/>
    <p:sldId id="309" r:id="rId28"/>
    <p:sldId id="265" r:id="rId29"/>
    <p:sldId id="324" r:id="rId30"/>
    <p:sldId id="325" r:id="rId31"/>
    <p:sldId id="326" r:id="rId32"/>
    <p:sldId id="345" r:id="rId33"/>
    <p:sldId id="311" r:id="rId34"/>
    <p:sldId id="316" r:id="rId35"/>
    <p:sldId id="328" r:id="rId36"/>
    <p:sldId id="346" r:id="rId37"/>
    <p:sldId id="317" r:id="rId38"/>
    <p:sldId id="318" r:id="rId39"/>
    <p:sldId id="347" r:id="rId40"/>
    <p:sldId id="319" r:id="rId41"/>
    <p:sldId id="320" r:id="rId42"/>
    <p:sldId id="323" r:id="rId43"/>
  </p:sldIdLst>
  <p:sldSz cx="9144000" cy="5143500" type="screen16x9"/>
  <p:notesSz cx="6858000" cy="9144000"/>
  <p:embeddedFontLst>
    <p:embeddedFont>
      <p:font typeface="Amasis MT Pro Black" panose="02040A04050005020304" pitchFamily="18" charset="0"/>
      <p:bold r:id="rId45"/>
      <p:boldItalic r:id="rId46"/>
    </p:embeddedFont>
    <p:embeddedFont>
      <p:font typeface="Barlow" panose="00000500000000000000" pitchFamily="2" charset="0"/>
      <p:regular r:id="rId47"/>
      <p:bold r:id="rId48"/>
      <p:italic r:id="rId49"/>
      <p:boldItalic r:id="rId50"/>
    </p:embeddedFont>
    <p:embeddedFont>
      <p:font typeface="Bitter" panose="020B0604020202020204" charset="0"/>
      <p:regular r:id="rId51"/>
      <p:bold r:id="rId52"/>
      <p:italic r:id="rId53"/>
      <p:boldItalic r:id="rId54"/>
    </p:embeddedFont>
    <p:embeddedFont>
      <p:font typeface="DM Sans" pitchFamily="2" charset="0"/>
      <p:regular r:id="rId55"/>
      <p:bold r:id="rId56"/>
      <p:italic r:id="rId57"/>
      <p:boldItalic r:id="rId58"/>
    </p:embeddedFont>
    <p:embeddedFont>
      <p:font typeface="DM Sans Bold" charset="0"/>
      <p:bold r:id="rId59"/>
    </p:embeddedFont>
    <p:embeddedFont>
      <p:font typeface="Lato" panose="020F0502020204030203" pitchFamily="34" charset="0"/>
      <p:regular r:id="rId60"/>
      <p:bold r:id="rId61"/>
      <p:italic r:id="rId62"/>
      <p:boldItalic r:id="rId63"/>
    </p:embeddedFont>
    <p:embeddedFont>
      <p:font typeface="Nunito" pitchFamily="2" charset="0"/>
      <p:regular r:id="rId64"/>
      <p:bold r:id="rId65"/>
      <p:italic r:id="rId66"/>
      <p:boldItalic r:id="rId67"/>
    </p:embeddedFont>
    <p:embeddedFont>
      <p:font typeface="Raleway" pitchFamily="2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4130"/>
    <a:srgbClr val="CCBAA4"/>
    <a:srgbClr val="B775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AE281C-0C6F-406E-B630-B03ACD0B1A2D}" v="347" dt="2024-05-28T23:00:07.458"/>
  </p1510:revLst>
</p1510:revInfo>
</file>

<file path=ppt/tableStyles.xml><?xml version="1.0" encoding="utf-8"?>
<a:tblStyleLst xmlns:a="http://schemas.openxmlformats.org/drawingml/2006/main" def="{D5AB982C-F8D4-4361-A5F2-4708463749F4}">
  <a:tblStyle styleId="{D5AB982C-F8D4-4361-A5F2-4708463749F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BFB723C-3BB7-4489-A102-AB271D1FB6B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99" d="100"/>
          <a:sy n="99" d="100"/>
        </p:scale>
        <p:origin x="95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font" Target="fonts/font19.fntdata"/><Relationship Id="rId68" Type="http://schemas.openxmlformats.org/officeDocument/2006/relationships/font" Target="fonts/font24.fntdata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font" Target="fonts/font2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font" Target="fonts/font22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61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font" Target="fonts/font21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font" Target="fonts/font20.fntdata"/><Relationship Id="rId69" Type="http://schemas.openxmlformats.org/officeDocument/2006/relationships/font" Target="fonts/font25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font" Target="fonts/font2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70" Type="http://schemas.openxmlformats.org/officeDocument/2006/relationships/font" Target="fonts/font26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6d9fc4ef0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6d9fc4ef0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9713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0a3ae21fe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0a3ae21fe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08930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1722c303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1722c303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5882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699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0a3ae21fe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0a3ae21fe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5011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1722c30371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1722c30371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6639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1722c30371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1722c30371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2234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1722c30371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1722c30371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3227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1722c30371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1722c30371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6546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76640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0a3ae21fe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0a3ae21fe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1746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140bdeee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140bdeee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37470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23103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0a3ae21fe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0a3ae21fe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74252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04087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0a3ae21fe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0a3ae21fe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55363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1e375b9f5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1e375b9f5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1722c30371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1722c30371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11605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1e375b9f5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1e375b9f5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7488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0a3ae21fe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0a3ae21fe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06595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1722c30371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1722c30371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29769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4461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0a3ae21fe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0a3ae21fe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86277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1cbd33eb97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1cbd33eb97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93979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1cbd33eb97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1cbd33eb97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93785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309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0a3ae21fe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0a3ae21fe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5362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1722c30371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1722c30371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95161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6285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0a3ae21fe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0a3ae21fe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3181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1722c30371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1722c30371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13486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1722c30371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1722c30371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0033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1722c30371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1722c30371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1712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2541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0a3ae21fe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0a3ae21fe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11e7c571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11e7c571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832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0a3ae21fe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0a3ae21fe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5673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100" y="1107000"/>
            <a:ext cx="4359000" cy="14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>
                <a:solidFill>
                  <a:srgbClr val="3D413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100" y="2538600"/>
            <a:ext cx="43590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3D4130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5257800" y="0"/>
            <a:ext cx="3886200" cy="5148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2" name="Google Shape;12;p2"/>
          <p:cNvGrpSpPr/>
          <p:nvPr/>
        </p:nvGrpSpPr>
        <p:grpSpPr>
          <a:xfrm>
            <a:off x="12" y="243240"/>
            <a:ext cx="4718615" cy="431126"/>
            <a:chOff x="12" y="243240"/>
            <a:chExt cx="4718615" cy="431126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12" y="382600"/>
              <a:ext cx="1219500" cy="152400"/>
              <a:chOff x="12" y="382600"/>
              <a:chExt cx="1219500" cy="152400"/>
            </a:xfrm>
          </p:grpSpPr>
          <p:cxnSp>
            <p:nvCxnSpPr>
              <p:cNvPr id="14" name="Google Shape;14;p2"/>
              <p:cNvCxnSpPr/>
              <p:nvPr/>
            </p:nvCxnSpPr>
            <p:spPr>
              <a:xfrm>
                <a:off x="12" y="382600"/>
                <a:ext cx="1067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" name="Google Shape;15;p2"/>
              <p:cNvCxnSpPr/>
              <p:nvPr/>
            </p:nvCxnSpPr>
            <p:spPr>
              <a:xfrm>
                <a:off x="152412" y="535000"/>
                <a:ext cx="1067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6" name="Google Shape;16;p2"/>
            <p:cNvSpPr/>
            <p:nvPr/>
          </p:nvSpPr>
          <p:spPr>
            <a:xfrm>
              <a:off x="4425359" y="243240"/>
              <a:ext cx="293268" cy="431126"/>
            </a:xfrm>
            <a:custGeom>
              <a:avLst/>
              <a:gdLst/>
              <a:ahLst/>
              <a:cxnLst/>
              <a:rect l="l" t="t" r="r" b="b"/>
              <a:pathLst>
                <a:path w="21286" h="31292" extrusionOk="0">
                  <a:moveTo>
                    <a:pt x="10643" y="1"/>
                  </a:moveTo>
                  <a:lnTo>
                    <a:pt x="21285" y="14080"/>
                  </a:lnTo>
                  <a:lnTo>
                    <a:pt x="0" y="14080"/>
                  </a:lnTo>
                  <a:close/>
                  <a:moveTo>
                    <a:pt x="21285" y="31292"/>
                  </a:moveTo>
                  <a:lnTo>
                    <a:pt x="0" y="31292"/>
                  </a:lnTo>
                  <a:lnTo>
                    <a:pt x="10643" y="172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2" hasCustomPrompt="1"/>
          </p:nvPr>
        </p:nvSpPr>
        <p:spPr>
          <a:xfrm>
            <a:off x="719975" y="1441921"/>
            <a:ext cx="734700" cy="64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3" hasCustomPrompt="1"/>
          </p:nvPr>
        </p:nvSpPr>
        <p:spPr>
          <a:xfrm>
            <a:off x="719975" y="2875329"/>
            <a:ext cx="734700" cy="64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4" hasCustomPrompt="1"/>
          </p:nvPr>
        </p:nvSpPr>
        <p:spPr>
          <a:xfrm>
            <a:off x="3419250" y="1441921"/>
            <a:ext cx="734700" cy="64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5" hasCustomPrompt="1"/>
          </p:nvPr>
        </p:nvSpPr>
        <p:spPr>
          <a:xfrm>
            <a:off x="3419250" y="2875329"/>
            <a:ext cx="734700" cy="64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6" hasCustomPrompt="1"/>
          </p:nvPr>
        </p:nvSpPr>
        <p:spPr>
          <a:xfrm>
            <a:off x="6118525" y="1441921"/>
            <a:ext cx="734700" cy="64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7" hasCustomPrompt="1"/>
          </p:nvPr>
        </p:nvSpPr>
        <p:spPr>
          <a:xfrm>
            <a:off x="6118525" y="2875329"/>
            <a:ext cx="734700" cy="646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"/>
          </p:nvPr>
        </p:nvSpPr>
        <p:spPr>
          <a:xfrm>
            <a:off x="719975" y="2012213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8"/>
          </p:nvPr>
        </p:nvSpPr>
        <p:spPr>
          <a:xfrm>
            <a:off x="3419250" y="2012213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9"/>
          </p:nvPr>
        </p:nvSpPr>
        <p:spPr>
          <a:xfrm>
            <a:off x="6118525" y="2012213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13"/>
          </p:nvPr>
        </p:nvSpPr>
        <p:spPr>
          <a:xfrm>
            <a:off x="719975" y="3445613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4"/>
          </p:nvPr>
        </p:nvSpPr>
        <p:spPr>
          <a:xfrm>
            <a:off x="3419250" y="3445613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5"/>
          </p:nvPr>
        </p:nvSpPr>
        <p:spPr>
          <a:xfrm>
            <a:off x="6118525" y="3445613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00" name="Google Shape;100;p13"/>
          <p:cNvGrpSpPr/>
          <p:nvPr/>
        </p:nvGrpSpPr>
        <p:grpSpPr>
          <a:xfrm>
            <a:off x="-923088" y="534988"/>
            <a:ext cx="10733213" cy="4608513"/>
            <a:chOff x="-923088" y="534988"/>
            <a:chExt cx="10733213" cy="4608513"/>
          </a:xfrm>
        </p:grpSpPr>
        <p:sp>
          <p:nvSpPr>
            <p:cNvPr id="101" name="Google Shape;101;p13"/>
            <p:cNvSpPr/>
            <p:nvPr/>
          </p:nvSpPr>
          <p:spPr>
            <a:xfrm>
              <a:off x="8428900" y="534988"/>
              <a:ext cx="1381225" cy="660225"/>
            </a:xfrm>
            <a:custGeom>
              <a:avLst/>
              <a:gdLst/>
              <a:ahLst/>
              <a:cxnLst/>
              <a:rect l="l" t="t" r="r" b="b"/>
              <a:pathLst>
                <a:path w="55249" h="26409" extrusionOk="0">
                  <a:moveTo>
                    <a:pt x="54174" y="18323"/>
                  </a:moveTo>
                  <a:cubicBezTo>
                    <a:pt x="53581" y="18323"/>
                    <a:pt x="53099" y="17842"/>
                    <a:pt x="53099" y="17248"/>
                  </a:cubicBezTo>
                  <a:cubicBezTo>
                    <a:pt x="53099" y="16656"/>
                    <a:pt x="53581" y="16175"/>
                    <a:pt x="54174" y="16175"/>
                  </a:cubicBezTo>
                  <a:cubicBezTo>
                    <a:pt x="54768" y="16175"/>
                    <a:pt x="55249" y="16656"/>
                    <a:pt x="55249" y="17248"/>
                  </a:cubicBezTo>
                  <a:cubicBezTo>
                    <a:pt x="55249" y="17842"/>
                    <a:pt x="54768" y="18323"/>
                    <a:pt x="54174" y="18323"/>
                  </a:cubicBezTo>
                  <a:close/>
                  <a:moveTo>
                    <a:pt x="54174" y="10235"/>
                  </a:moveTo>
                  <a:cubicBezTo>
                    <a:pt x="53581" y="10235"/>
                    <a:pt x="53099" y="9755"/>
                    <a:pt x="53099" y="9161"/>
                  </a:cubicBezTo>
                  <a:cubicBezTo>
                    <a:pt x="53099" y="8568"/>
                    <a:pt x="53581" y="8088"/>
                    <a:pt x="54174" y="8088"/>
                  </a:cubicBezTo>
                  <a:cubicBezTo>
                    <a:pt x="54768" y="8088"/>
                    <a:pt x="55249" y="8568"/>
                    <a:pt x="55249" y="9161"/>
                  </a:cubicBezTo>
                  <a:cubicBezTo>
                    <a:pt x="55249" y="9755"/>
                    <a:pt x="54768" y="10235"/>
                    <a:pt x="54174" y="10235"/>
                  </a:cubicBezTo>
                  <a:close/>
                  <a:moveTo>
                    <a:pt x="54174" y="2148"/>
                  </a:moveTo>
                  <a:cubicBezTo>
                    <a:pt x="53581" y="2148"/>
                    <a:pt x="53099" y="1667"/>
                    <a:pt x="53099" y="1075"/>
                  </a:cubicBezTo>
                  <a:cubicBezTo>
                    <a:pt x="53099" y="481"/>
                    <a:pt x="53581" y="0"/>
                    <a:pt x="54174" y="0"/>
                  </a:cubicBezTo>
                  <a:cubicBezTo>
                    <a:pt x="54768" y="0"/>
                    <a:pt x="55249" y="481"/>
                    <a:pt x="55249" y="1075"/>
                  </a:cubicBezTo>
                  <a:cubicBezTo>
                    <a:pt x="55249" y="1667"/>
                    <a:pt x="54768" y="2148"/>
                    <a:pt x="54174" y="2148"/>
                  </a:cubicBezTo>
                  <a:close/>
                  <a:moveTo>
                    <a:pt x="45324" y="26409"/>
                  </a:moveTo>
                  <a:cubicBezTo>
                    <a:pt x="44731" y="26409"/>
                    <a:pt x="44249" y="25928"/>
                    <a:pt x="44249" y="25336"/>
                  </a:cubicBezTo>
                  <a:cubicBezTo>
                    <a:pt x="44249" y="24743"/>
                    <a:pt x="44731" y="24262"/>
                    <a:pt x="45324" y="24262"/>
                  </a:cubicBezTo>
                  <a:cubicBezTo>
                    <a:pt x="45918" y="24262"/>
                    <a:pt x="46399" y="24743"/>
                    <a:pt x="46399" y="25336"/>
                  </a:cubicBezTo>
                  <a:cubicBezTo>
                    <a:pt x="46399" y="25928"/>
                    <a:pt x="45918" y="26409"/>
                    <a:pt x="45324" y="26409"/>
                  </a:cubicBezTo>
                  <a:close/>
                  <a:moveTo>
                    <a:pt x="45324" y="18323"/>
                  </a:moveTo>
                  <a:cubicBezTo>
                    <a:pt x="44731" y="18323"/>
                    <a:pt x="44249" y="17842"/>
                    <a:pt x="44249" y="17248"/>
                  </a:cubicBezTo>
                  <a:cubicBezTo>
                    <a:pt x="44249" y="16656"/>
                    <a:pt x="44731" y="16175"/>
                    <a:pt x="45324" y="16175"/>
                  </a:cubicBezTo>
                  <a:cubicBezTo>
                    <a:pt x="45918" y="16175"/>
                    <a:pt x="46399" y="16656"/>
                    <a:pt x="46399" y="17248"/>
                  </a:cubicBezTo>
                  <a:cubicBezTo>
                    <a:pt x="46399" y="17842"/>
                    <a:pt x="45918" y="18323"/>
                    <a:pt x="45324" y="18323"/>
                  </a:cubicBezTo>
                  <a:close/>
                  <a:moveTo>
                    <a:pt x="45324" y="10235"/>
                  </a:moveTo>
                  <a:cubicBezTo>
                    <a:pt x="44731" y="10235"/>
                    <a:pt x="44249" y="9755"/>
                    <a:pt x="44249" y="9161"/>
                  </a:cubicBezTo>
                  <a:cubicBezTo>
                    <a:pt x="44249" y="8568"/>
                    <a:pt x="44731" y="8088"/>
                    <a:pt x="45324" y="8088"/>
                  </a:cubicBezTo>
                  <a:cubicBezTo>
                    <a:pt x="45918" y="8088"/>
                    <a:pt x="46399" y="8568"/>
                    <a:pt x="46399" y="9161"/>
                  </a:cubicBezTo>
                  <a:cubicBezTo>
                    <a:pt x="46399" y="9755"/>
                    <a:pt x="45918" y="10235"/>
                    <a:pt x="45324" y="10235"/>
                  </a:cubicBezTo>
                  <a:close/>
                  <a:moveTo>
                    <a:pt x="45324" y="2148"/>
                  </a:moveTo>
                  <a:cubicBezTo>
                    <a:pt x="44731" y="2148"/>
                    <a:pt x="44249" y="1667"/>
                    <a:pt x="44249" y="1075"/>
                  </a:cubicBezTo>
                  <a:cubicBezTo>
                    <a:pt x="44249" y="481"/>
                    <a:pt x="44731" y="0"/>
                    <a:pt x="45324" y="0"/>
                  </a:cubicBezTo>
                  <a:cubicBezTo>
                    <a:pt x="45918" y="0"/>
                    <a:pt x="46399" y="481"/>
                    <a:pt x="46399" y="1075"/>
                  </a:cubicBezTo>
                  <a:cubicBezTo>
                    <a:pt x="46399" y="1667"/>
                    <a:pt x="45918" y="2148"/>
                    <a:pt x="45324" y="2148"/>
                  </a:cubicBezTo>
                  <a:close/>
                  <a:moveTo>
                    <a:pt x="36474" y="26409"/>
                  </a:moveTo>
                  <a:cubicBezTo>
                    <a:pt x="35881" y="26409"/>
                    <a:pt x="35399" y="25928"/>
                    <a:pt x="35399" y="25336"/>
                  </a:cubicBezTo>
                  <a:cubicBezTo>
                    <a:pt x="35399" y="24743"/>
                    <a:pt x="35881" y="24262"/>
                    <a:pt x="36474" y="24262"/>
                  </a:cubicBezTo>
                  <a:cubicBezTo>
                    <a:pt x="37068" y="24262"/>
                    <a:pt x="37549" y="24743"/>
                    <a:pt x="37549" y="25336"/>
                  </a:cubicBezTo>
                  <a:cubicBezTo>
                    <a:pt x="37549" y="25928"/>
                    <a:pt x="37068" y="26409"/>
                    <a:pt x="36474" y="26409"/>
                  </a:cubicBezTo>
                  <a:close/>
                  <a:moveTo>
                    <a:pt x="36474" y="18321"/>
                  </a:moveTo>
                  <a:cubicBezTo>
                    <a:pt x="35881" y="18321"/>
                    <a:pt x="35399" y="17842"/>
                    <a:pt x="35399" y="17248"/>
                  </a:cubicBezTo>
                  <a:cubicBezTo>
                    <a:pt x="35399" y="16656"/>
                    <a:pt x="35881" y="16175"/>
                    <a:pt x="36474" y="16175"/>
                  </a:cubicBezTo>
                  <a:cubicBezTo>
                    <a:pt x="37068" y="16175"/>
                    <a:pt x="37549" y="16656"/>
                    <a:pt x="37549" y="17248"/>
                  </a:cubicBezTo>
                  <a:cubicBezTo>
                    <a:pt x="37549" y="17842"/>
                    <a:pt x="37068" y="18321"/>
                    <a:pt x="36474" y="18321"/>
                  </a:cubicBezTo>
                  <a:close/>
                  <a:moveTo>
                    <a:pt x="36474" y="10235"/>
                  </a:moveTo>
                  <a:cubicBezTo>
                    <a:pt x="35881" y="10235"/>
                    <a:pt x="35399" y="9755"/>
                    <a:pt x="35399" y="9161"/>
                  </a:cubicBezTo>
                  <a:cubicBezTo>
                    <a:pt x="35399" y="8568"/>
                    <a:pt x="35881" y="8088"/>
                    <a:pt x="36474" y="8088"/>
                  </a:cubicBezTo>
                  <a:cubicBezTo>
                    <a:pt x="37068" y="8088"/>
                    <a:pt x="37549" y="8568"/>
                    <a:pt x="37549" y="9161"/>
                  </a:cubicBezTo>
                  <a:cubicBezTo>
                    <a:pt x="37549" y="9755"/>
                    <a:pt x="37068" y="10235"/>
                    <a:pt x="36474" y="10235"/>
                  </a:cubicBezTo>
                  <a:close/>
                  <a:moveTo>
                    <a:pt x="36474" y="2148"/>
                  </a:moveTo>
                  <a:cubicBezTo>
                    <a:pt x="35881" y="2148"/>
                    <a:pt x="35399" y="1667"/>
                    <a:pt x="35399" y="1075"/>
                  </a:cubicBezTo>
                  <a:cubicBezTo>
                    <a:pt x="35399" y="481"/>
                    <a:pt x="35881" y="0"/>
                    <a:pt x="36474" y="0"/>
                  </a:cubicBezTo>
                  <a:cubicBezTo>
                    <a:pt x="37068" y="0"/>
                    <a:pt x="37549" y="481"/>
                    <a:pt x="37549" y="1075"/>
                  </a:cubicBezTo>
                  <a:cubicBezTo>
                    <a:pt x="37549" y="1667"/>
                    <a:pt x="37068" y="2148"/>
                    <a:pt x="36474" y="2148"/>
                  </a:cubicBezTo>
                  <a:close/>
                  <a:moveTo>
                    <a:pt x="27625" y="26409"/>
                  </a:moveTo>
                  <a:cubicBezTo>
                    <a:pt x="27031" y="26409"/>
                    <a:pt x="26549" y="25928"/>
                    <a:pt x="26549" y="25336"/>
                  </a:cubicBezTo>
                  <a:cubicBezTo>
                    <a:pt x="26549" y="24743"/>
                    <a:pt x="27031" y="24262"/>
                    <a:pt x="27625" y="24262"/>
                  </a:cubicBezTo>
                  <a:cubicBezTo>
                    <a:pt x="28218" y="24262"/>
                    <a:pt x="28700" y="24743"/>
                    <a:pt x="28700" y="25336"/>
                  </a:cubicBezTo>
                  <a:cubicBezTo>
                    <a:pt x="28700" y="25928"/>
                    <a:pt x="28218" y="26409"/>
                    <a:pt x="27625" y="26409"/>
                  </a:cubicBezTo>
                  <a:close/>
                  <a:moveTo>
                    <a:pt x="27625" y="18321"/>
                  </a:moveTo>
                  <a:cubicBezTo>
                    <a:pt x="27031" y="18321"/>
                    <a:pt x="26549" y="17842"/>
                    <a:pt x="26549" y="17248"/>
                  </a:cubicBezTo>
                  <a:cubicBezTo>
                    <a:pt x="26549" y="16656"/>
                    <a:pt x="27031" y="16175"/>
                    <a:pt x="27625" y="16175"/>
                  </a:cubicBezTo>
                  <a:cubicBezTo>
                    <a:pt x="28218" y="16175"/>
                    <a:pt x="28700" y="16656"/>
                    <a:pt x="28700" y="17248"/>
                  </a:cubicBezTo>
                  <a:cubicBezTo>
                    <a:pt x="28700" y="17842"/>
                    <a:pt x="28218" y="18321"/>
                    <a:pt x="27625" y="18321"/>
                  </a:cubicBezTo>
                  <a:close/>
                  <a:moveTo>
                    <a:pt x="27625" y="10235"/>
                  </a:moveTo>
                  <a:cubicBezTo>
                    <a:pt x="27031" y="10235"/>
                    <a:pt x="26549" y="9755"/>
                    <a:pt x="26549" y="9161"/>
                  </a:cubicBezTo>
                  <a:cubicBezTo>
                    <a:pt x="26549" y="8568"/>
                    <a:pt x="27031" y="8088"/>
                    <a:pt x="27625" y="8088"/>
                  </a:cubicBezTo>
                  <a:cubicBezTo>
                    <a:pt x="28218" y="8088"/>
                    <a:pt x="28700" y="8568"/>
                    <a:pt x="28700" y="9161"/>
                  </a:cubicBezTo>
                  <a:cubicBezTo>
                    <a:pt x="28700" y="9755"/>
                    <a:pt x="28218" y="10235"/>
                    <a:pt x="27625" y="10235"/>
                  </a:cubicBezTo>
                  <a:close/>
                  <a:moveTo>
                    <a:pt x="27625" y="2148"/>
                  </a:moveTo>
                  <a:cubicBezTo>
                    <a:pt x="27031" y="2148"/>
                    <a:pt x="26549" y="1667"/>
                    <a:pt x="26549" y="1075"/>
                  </a:cubicBezTo>
                  <a:cubicBezTo>
                    <a:pt x="26549" y="481"/>
                    <a:pt x="27031" y="0"/>
                    <a:pt x="27625" y="0"/>
                  </a:cubicBezTo>
                  <a:cubicBezTo>
                    <a:pt x="28218" y="0"/>
                    <a:pt x="28700" y="481"/>
                    <a:pt x="28700" y="1075"/>
                  </a:cubicBezTo>
                  <a:cubicBezTo>
                    <a:pt x="28700" y="1667"/>
                    <a:pt x="28218" y="2148"/>
                    <a:pt x="27625" y="2148"/>
                  </a:cubicBezTo>
                  <a:close/>
                  <a:moveTo>
                    <a:pt x="18775" y="26409"/>
                  </a:moveTo>
                  <a:cubicBezTo>
                    <a:pt x="18181" y="26409"/>
                    <a:pt x="17699" y="25928"/>
                    <a:pt x="17699" y="25336"/>
                  </a:cubicBezTo>
                  <a:cubicBezTo>
                    <a:pt x="17699" y="24743"/>
                    <a:pt x="18181" y="24262"/>
                    <a:pt x="18775" y="24262"/>
                  </a:cubicBezTo>
                  <a:cubicBezTo>
                    <a:pt x="19368" y="24262"/>
                    <a:pt x="19850" y="24743"/>
                    <a:pt x="19850" y="25336"/>
                  </a:cubicBezTo>
                  <a:cubicBezTo>
                    <a:pt x="19850" y="25928"/>
                    <a:pt x="19368" y="26409"/>
                    <a:pt x="18775" y="26409"/>
                  </a:cubicBezTo>
                  <a:close/>
                  <a:moveTo>
                    <a:pt x="18775" y="18321"/>
                  </a:moveTo>
                  <a:cubicBezTo>
                    <a:pt x="18181" y="18321"/>
                    <a:pt x="17699" y="17842"/>
                    <a:pt x="17699" y="17248"/>
                  </a:cubicBezTo>
                  <a:cubicBezTo>
                    <a:pt x="17699" y="16656"/>
                    <a:pt x="18181" y="16175"/>
                    <a:pt x="18775" y="16175"/>
                  </a:cubicBezTo>
                  <a:cubicBezTo>
                    <a:pt x="19368" y="16175"/>
                    <a:pt x="19850" y="16656"/>
                    <a:pt x="19850" y="17248"/>
                  </a:cubicBezTo>
                  <a:cubicBezTo>
                    <a:pt x="19850" y="17842"/>
                    <a:pt x="19368" y="18321"/>
                    <a:pt x="18775" y="18321"/>
                  </a:cubicBezTo>
                  <a:close/>
                  <a:moveTo>
                    <a:pt x="18775" y="10235"/>
                  </a:moveTo>
                  <a:cubicBezTo>
                    <a:pt x="18181" y="10235"/>
                    <a:pt x="17699" y="9755"/>
                    <a:pt x="17699" y="9161"/>
                  </a:cubicBezTo>
                  <a:cubicBezTo>
                    <a:pt x="17699" y="8568"/>
                    <a:pt x="18181" y="8088"/>
                    <a:pt x="18775" y="8088"/>
                  </a:cubicBezTo>
                  <a:cubicBezTo>
                    <a:pt x="19368" y="8088"/>
                    <a:pt x="19850" y="8568"/>
                    <a:pt x="19850" y="9161"/>
                  </a:cubicBezTo>
                  <a:cubicBezTo>
                    <a:pt x="19850" y="9755"/>
                    <a:pt x="19368" y="10235"/>
                    <a:pt x="18775" y="10235"/>
                  </a:cubicBezTo>
                  <a:close/>
                  <a:moveTo>
                    <a:pt x="18775" y="2148"/>
                  </a:moveTo>
                  <a:cubicBezTo>
                    <a:pt x="18181" y="2148"/>
                    <a:pt x="17699" y="1667"/>
                    <a:pt x="17699" y="1075"/>
                  </a:cubicBezTo>
                  <a:cubicBezTo>
                    <a:pt x="17699" y="481"/>
                    <a:pt x="18181" y="0"/>
                    <a:pt x="18775" y="0"/>
                  </a:cubicBezTo>
                  <a:cubicBezTo>
                    <a:pt x="19368" y="0"/>
                    <a:pt x="19850" y="481"/>
                    <a:pt x="19850" y="1075"/>
                  </a:cubicBezTo>
                  <a:cubicBezTo>
                    <a:pt x="19850" y="1667"/>
                    <a:pt x="19368" y="2148"/>
                    <a:pt x="18775" y="2148"/>
                  </a:cubicBezTo>
                  <a:close/>
                  <a:moveTo>
                    <a:pt x="9925" y="26409"/>
                  </a:moveTo>
                  <a:cubicBezTo>
                    <a:pt x="9331" y="26409"/>
                    <a:pt x="8849" y="25928"/>
                    <a:pt x="8849" y="25336"/>
                  </a:cubicBezTo>
                  <a:cubicBezTo>
                    <a:pt x="8849" y="24743"/>
                    <a:pt x="9331" y="24262"/>
                    <a:pt x="9925" y="24262"/>
                  </a:cubicBezTo>
                  <a:cubicBezTo>
                    <a:pt x="10518" y="24262"/>
                    <a:pt x="11000" y="24743"/>
                    <a:pt x="11000" y="25336"/>
                  </a:cubicBezTo>
                  <a:cubicBezTo>
                    <a:pt x="11000" y="25928"/>
                    <a:pt x="10518" y="26409"/>
                    <a:pt x="9925" y="26409"/>
                  </a:cubicBezTo>
                  <a:close/>
                  <a:moveTo>
                    <a:pt x="9925" y="18321"/>
                  </a:moveTo>
                  <a:cubicBezTo>
                    <a:pt x="9331" y="18321"/>
                    <a:pt x="8849" y="17842"/>
                    <a:pt x="8849" y="17248"/>
                  </a:cubicBezTo>
                  <a:cubicBezTo>
                    <a:pt x="8849" y="16656"/>
                    <a:pt x="9331" y="16175"/>
                    <a:pt x="9925" y="16175"/>
                  </a:cubicBezTo>
                  <a:cubicBezTo>
                    <a:pt x="10518" y="16175"/>
                    <a:pt x="11000" y="16656"/>
                    <a:pt x="11000" y="17248"/>
                  </a:cubicBezTo>
                  <a:cubicBezTo>
                    <a:pt x="11000" y="17842"/>
                    <a:pt x="10518" y="18321"/>
                    <a:pt x="9925" y="18321"/>
                  </a:cubicBezTo>
                  <a:close/>
                  <a:moveTo>
                    <a:pt x="9925" y="10235"/>
                  </a:moveTo>
                  <a:cubicBezTo>
                    <a:pt x="9331" y="10235"/>
                    <a:pt x="8849" y="9755"/>
                    <a:pt x="8849" y="9161"/>
                  </a:cubicBezTo>
                  <a:cubicBezTo>
                    <a:pt x="8849" y="8568"/>
                    <a:pt x="9331" y="8088"/>
                    <a:pt x="9925" y="8088"/>
                  </a:cubicBezTo>
                  <a:cubicBezTo>
                    <a:pt x="10518" y="8088"/>
                    <a:pt x="11000" y="8568"/>
                    <a:pt x="11000" y="9161"/>
                  </a:cubicBezTo>
                  <a:cubicBezTo>
                    <a:pt x="11000" y="9755"/>
                    <a:pt x="10518" y="10235"/>
                    <a:pt x="9925" y="10235"/>
                  </a:cubicBezTo>
                  <a:close/>
                  <a:moveTo>
                    <a:pt x="9925" y="2148"/>
                  </a:moveTo>
                  <a:cubicBezTo>
                    <a:pt x="9331" y="2148"/>
                    <a:pt x="8849" y="1667"/>
                    <a:pt x="8849" y="1075"/>
                  </a:cubicBezTo>
                  <a:cubicBezTo>
                    <a:pt x="8849" y="481"/>
                    <a:pt x="9331" y="0"/>
                    <a:pt x="9925" y="0"/>
                  </a:cubicBezTo>
                  <a:cubicBezTo>
                    <a:pt x="10518" y="0"/>
                    <a:pt x="11000" y="481"/>
                    <a:pt x="11000" y="1075"/>
                  </a:cubicBezTo>
                  <a:cubicBezTo>
                    <a:pt x="11000" y="1667"/>
                    <a:pt x="10518" y="2148"/>
                    <a:pt x="9925" y="2148"/>
                  </a:cubicBezTo>
                  <a:close/>
                  <a:moveTo>
                    <a:pt x="1075" y="26409"/>
                  </a:moveTo>
                  <a:cubicBezTo>
                    <a:pt x="481" y="26409"/>
                    <a:pt x="0" y="25928"/>
                    <a:pt x="0" y="25336"/>
                  </a:cubicBezTo>
                  <a:cubicBezTo>
                    <a:pt x="0" y="24743"/>
                    <a:pt x="481" y="24262"/>
                    <a:pt x="1075" y="24262"/>
                  </a:cubicBezTo>
                  <a:cubicBezTo>
                    <a:pt x="1668" y="24262"/>
                    <a:pt x="2150" y="24743"/>
                    <a:pt x="2150" y="25336"/>
                  </a:cubicBezTo>
                  <a:cubicBezTo>
                    <a:pt x="2150" y="25928"/>
                    <a:pt x="1668" y="26409"/>
                    <a:pt x="1075" y="26409"/>
                  </a:cubicBezTo>
                  <a:close/>
                  <a:moveTo>
                    <a:pt x="1075" y="18321"/>
                  </a:moveTo>
                  <a:cubicBezTo>
                    <a:pt x="481" y="18321"/>
                    <a:pt x="0" y="17842"/>
                    <a:pt x="0" y="17248"/>
                  </a:cubicBezTo>
                  <a:cubicBezTo>
                    <a:pt x="0" y="16656"/>
                    <a:pt x="481" y="16175"/>
                    <a:pt x="1075" y="16175"/>
                  </a:cubicBezTo>
                  <a:cubicBezTo>
                    <a:pt x="1668" y="16175"/>
                    <a:pt x="2150" y="16656"/>
                    <a:pt x="2150" y="17248"/>
                  </a:cubicBezTo>
                  <a:cubicBezTo>
                    <a:pt x="2150" y="17842"/>
                    <a:pt x="1668" y="18321"/>
                    <a:pt x="1075" y="18321"/>
                  </a:cubicBezTo>
                  <a:close/>
                  <a:moveTo>
                    <a:pt x="1075" y="10235"/>
                  </a:moveTo>
                  <a:cubicBezTo>
                    <a:pt x="481" y="10235"/>
                    <a:pt x="0" y="9755"/>
                    <a:pt x="0" y="9161"/>
                  </a:cubicBezTo>
                  <a:cubicBezTo>
                    <a:pt x="0" y="8568"/>
                    <a:pt x="481" y="8088"/>
                    <a:pt x="1075" y="8088"/>
                  </a:cubicBezTo>
                  <a:cubicBezTo>
                    <a:pt x="1668" y="8088"/>
                    <a:pt x="2150" y="8568"/>
                    <a:pt x="2150" y="9161"/>
                  </a:cubicBezTo>
                  <a:cubicBezTo>
                    <a:pt x="2150" y="9755"/>
                    <a:pt x="1668" y="10235"/>
                    <a:pt x="1075" y="10235"/>
                  </a:cubicBezTo>
                  <a:close/>
                  <a:moveTo>
                    <a:pt x="1075" y="2148"/>
                  </a:moveTo>
                  <a:cubicBezTo>
                    <a:pt x="481" y="2148"/>
                    <a:pt x="0" y="1667"/>
                    <a:pt x="0" y="1075"/>
                  </a:cubicBezTo>
                  <a:cubicBezTo>
                    <a:pt x="0" y="481"/>
                    <a:pt x="481" y="0"/>
                    <a:pt x="1075" y="0"/>
                  </a:cubicBezTo>
                  <a:cubicBezTo>
                    <a:pt x="1668" y="0"/>
                    <a:pt x="2150" y="481"/>
                    <a:pt x="2150" y="1075"/>
                  </a:cubicBezTo>
                  <a:cubicBezTo>
                    <a:pt x="2150" y="1667"/>
                    <a:pt x="1668" y="2148"/>
                    <a:pt x="1075" y="2148"/>
                  </a:cubicBezTo>
                  <a:close/>
                  <a:moveTo>
                    <a:pt x="54174" y="24261"/>
                  </a:moveTo>
                  <a:cubicBezTo>
                    <a:pt x="54768" y="24261"/>
                    <a:pt x="55249" y="24742"/>
                    <a:pt x="55249" y="25336"/>
                  </a:cubicBezTo>
                  <a:cubicBezTo>
                    <a:pt x="55249" y="25928"/>
                    <a:pt x="54768" y="26409"/>
                    <a:pt x="54174" y="26409"/>
                  </a:cubicBezTo>
                  <a:cubicBezTo>
                    <a:pt x="53581" y="26409"/>
                    <a:pt x="53099" y="25928"/>
                    <a:pt x="53099" y="25336"/>
                  </a:cubicBezTo>
                  <a:cubicBezTo>
                    <a:pt x="53099" y="24742"/>
                    <a:pt x="53581" y="24261"/>
                    <a:pt x="54174" y="242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3812850" y="4902000"/>
              <a:ext cx="1518300" cy="241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8805000" y="3829050"/>
              <a:ext cx="915600" cy="72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 flipH="1">
              <a:off x="-923088" y="4629150"/>
              <a:ext cx="1518300" cy="324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13" name="Google Shape;113;p15"/>
          <p:cNvGrpSpPr/>
          <p:nvPr/>
        </p:nvGrpSpPr>
        <p:grpSpPr>
          <a:xfrm>
            <a:off x="-505300" y="103865"/>
            <a:ext cx="10350275" cy="5253685"/>
            <a:chOff x="-505300" y="103865"/>
            <a:chExt cx="10350275" cy="5253685"/>
          </a:xfrm>
        </p:grpSpPr>
        <p:grpSp>
          <p:nvGrpSpPr>
            <p:cNvPr id="114" name="Google Shape;114;p15"/>
            <p:cNvGrpSpPr/>
            <p:nvPr/>
          </p:nvGrpSpPr>
          <p:grpSpPr>
            <a:xfrm>
              <a:off x="-505300" y="103865"/>
              <a:ext cx="9080827" cy="5253685"/>
              <a:chOff x="-505300" y="103865"/>
              <a:chExt cx="9080827" cy="5253685"/>
            </a:xfrm>
          </p:grpSpPr>
          <p:sp>
            <p:nvSpPr>
              <p:cNvPr id="115" name="Google Shape;115;p15"/>
              <p:cNvSpPr/>
              <p:nvPr/>
            </p:nvSpPr>
            <p:spPr>
              <a:xfrm>
                <a:off x="8282259" y="103865"/>
                <a:ext cx="293268" cy="431126"/>
              </a:xfrm>
              <a:custGeom>
                <a:avLst/>
                <a:gdLst/>
                <a:ahLst/>
                <a:cxnLst/>
                <a:rect l="l" t="t" r="r" b="b"/>
                <a:pathLst>
                  <a:path w="21286" h="31292" extrusionOk="0">
                    <a:moveTo>
                      <a:pt x="10643" y="1"/>
                    </a:moveTo>
                    <a:lnTo>
                      <a:pt x="21285" y="14080"/>
                    </a:lnTo>
                    <a:lnTo>
                      <a:pt x="0" y="14080"/>
                    </a:lnTo>
                    <a:close/>
                    <a:moveTo>
                      <a:pt x="21285" y="31292"/>
                    </a:moveTo>
                    <a:lnTo>
                      <a:pt x="0" y="31292"/>
                    </a:lnTo>
                    <a:lnTo>
                      <a:pt x="10643" y="1721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-505300" y="4629150"/>
                <a:ext cx="915600" cy="7284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7" name="Google Shape;117;p15"/>
            <p:cNvSpPr/>
            <p:nvPr/>
          </p:nvSpPr>
          <p:spPr>
            <a:xfrm>
              <a:off x="8326675" y="4754575"/>
              <a:ext cx="1518300" cy="241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 hasCustomPrompt="1"/>
          </p:nvPr>
        </p:nvSpPr>
        <p:spPr>
          <a:xfrm>
            <a:off x="4936288" y="1971150"/>
            <a:ext cx="3492600" cy="87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2" name="Google Shape;142;p19"/>
          <p:cNvSpPr txBox="1">
            <a:spLocks noGrp="1"/>
          </p:cNvSpPr>
          <p:nvPr>
            <p:ph type="subTitle" idx="1"/>
          </p:nvPr>
        </p:nvSpPr>
        <p:spPr>
          <a:xfrm>
            <a:off x="4936288" y="2772147"/>
            <a:ext cx="34926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title" idx="2" hasCustomPrompt="1"/>
          </p:nvPr>
        </p:nvSpPr>
        <p:spPr>
          <a:xfrm>
            <a:off x="4936300" y="534989"/>
            <a:ext cx="3492600" cy="87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9"/>
          <p:cNvSpPr txBox="1">
            <a:spLocks noGrp="1"/>
          </p:cNvSpPr>
          <p:nvPr>
            <p:ph type="subTitle" idx="3"/>
          </p:nvPr>
        </p:nvSpPr>
        <p:spPr>
          <a:xfrm>
            <a:off x="4936300" y="1336001"/>
            <a:ext cx="34926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title" idx="4" hasCustomPrompt="1"/>
          </p:nvPr>
        </p:nvSpPr>
        <p:spPr>
          <a:xfrm>
            <a:off x="4936288" y="3407300"/>
            <a:ext cx="3492600" cy="87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6" name="Google Shape;146;p19"/>
          <p:cNvSpPr txBox="1">
            <a:spLocks noGrp="1"/>
          </p:cNvSpPr>
          <p:nvPr>
            <p:ph type="subTitle" idx="5"/>
          </p:nvPr>
        </p:nvSpPr>
        <p:spPr>
          <a:xfrm>
            <a:off x="4936288" y="4208297"/>
            <a:ext cx="34926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19"/>
          <p:cNvSpPr>
            <a:spLocks noGrp="1"/>
          </p:cNvSpPr>
          <p:nvPr>
            <p:ph type="pic" idx="6"/>
          </p:nvPr>
        </p:nvSpPr>
        <p:spPr>
          <a:xfrm>
            <a:off x="0" y="-2287"/>
            <a:ext cx="3886200" cy="5148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48" name="Google Shape;148;p19"/>
          <p:cNvGrpSpPr/>
          <p:nvPr/>
        </p:nvGrpSpPr>
        <p:grpSpPr>
          <a:xfrm>
            <a:off x="4974338" y="-101400"/>
            <a:ext cx="4969199" cy="5321100"/>
            <a:chOff x="4974338" y="-101400"/>
            <a:chExt cx="4969199" cy="5321100"/>
          </a:xfrm>
        </p:grpSpPr>
        <p:sp>
          <p:nvSpPr>
            <p:cNvPr id="149" name="Google Shape;149;p19"/>
            <p:cNvSpPr/>
            <p:nvPr/>
          </p:nvSpPr>
          <p:spPr>
            <a:xfrm rot="5400000" flipH="1">
              <a:off x="8891712" y="4129173"/>
              <a:ext cx="1051817" cy="1051832"/>
            </a:xfrm>
            <a:custGeom>
              <a:avLst/>
              <a:gdLst/>
              <a:ahLst/>
              <a:cxnLst/>
              <a:rect l="l" t="t" r="r" b="b"/>
              <a:pathLst>
                <a:path w="69153" h="69154" extrusionOk="0">
                  <a:moveTo>
                    <a:pt x="69152" y="14256"/>
                  </a:moveTo>
                  <a:lnTo>
                    <a:pt x="69152" y="0"/>
                  </a:lnTo>
                  <a:lnTo>
                    <a:pt x="0" y="0"/>
                  </a:lnTo>
                  <a:lnTo>
                    <a:pt x="0" y="69153"/>
                  </a:lnTo>
                  <a:lnTo>
                    <a:pt x="14256" y="69153"/>
                  </a:lnTo>
                  <a:cubicBezTo>
                    <a:pt x="44575" y="69153"/>
                    <a:pt x="69152" y="44576"/>
                    <a:pt x="69152" y="142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9"/>
            <p:cNvSpPr/>
            <p:nvPr/>
          </p:nvSpPr>
          <p:spPr>
            <a:xfrm flipH="1">
              <a:off x="4974338" y="4978200"/>
              <a:ext cx="1518300" cy="24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9"/>
            <p:cNvSpPr/>
            <p:nvPr/>
          </p:nvSpPr>
          <p:spPr>
            <a:xfrm flipH="1">
              <a:off x="6910588" y="-101400"/>
              <a:ext cx="1518300" cy="241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subTitle" idx="1"/>
          </p:nvPr>
        </p:nvSpPr>
        <p:spPr>
          <a:xfrm>
            <a:off x="1163569" y="1398763"/>
            <a:ext cx="31980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subTitle" idx="2"/>
          </p:nvPr>
        </p:nvSpPr>
        <p:spPr>
          <a:xfrm>
            <a:off x="1163571" y="1784263"/>
            <a:ext cx="3198000" cy="92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subTitle" idx="3"/>
          </p:nvPr>
        </p:nvSpPr>
        <p:spPr>
          <a:xfrm>
            <a:off x="4782431" y="1784263"/>
            <a:ext cx="3198000" cy="92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subTitle" idx="4"/>
          </p:nvPr>
        </p:nvSpPr>
        <p:spPr>
          <a:xfrm>
            <a:off x="1163571" y="3303988"/>
            <a:ext cx="3198000" cy="92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subTitle" idx="5"/>
          </p:nvPr>
        </p:nvSpPr>
        <p:spPr>
          <a:xfrm>
            <a:off x="4782431" y="3303988"/>
            <a:ext cx="3198000" cy="92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subTitle" idx="6"/>
          </p:nvPr>
        </p:nvSpPr>
        <p:spPr>
          <a:xfrm>
            <a:off x="1163569" y="2918488"/>
            <a:ext cx="31980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subTitle" idx="7"/>
          </p:nvPr>
        </p:nvSpPr>
        <p:spPr>
          <a:xfrm>
            <a:off x="4782428" y="1398763"/>
            <a:ext cx="31980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subTitle" idx="8"/>
          </p:nvPr>
        </p:nvSpPr>
        <p:spPr>
          <a:xfrm>
            <a:off x="4782428" y="2918488"/>
            <a:ext cx="31980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83" name="Google Shape;183;p22"/>
          <p:cNvGrpSpPr/>
          <p:nvPr/>
        </p:nvGrpSpPr>
        <p:grpSpPr>
          <a:xfrm>
            <a:off x="-535388" y="986913"/>
            <a:ext cx="10493150" cy="3967138"/>
            <a:chOff x="-535388" y="986913"/>
            <a:chExt cx="10493150" cy="3967138"/>
          </a:xfrm>
        </p:grpSpPr>
        <p:sp>
          <p:nvSpPr>
            <p:cNvPr id="184" name="Google Shape;184;p22"/>
            <p:cNvSpPr/>
            <p:nvPr/>
          </p:nvSpPr>
          <p:spPr>
            <a:xfrm flipH="1">
              <a:off x="8576537" y="986913"/>
              <a:ext cx="1381225" cy="660225"/>
            </a:xfrm>
            <a:custGeom>
              <a:avLst/>
              <a:gdLst/>
              <a:ahLst/>
              <a:cxnLst/>
              <a:rect l="l" t="t" r="r" b="b"/>
              <a:pathLst>
                <a:path w="55249" h="26409" extrusionOk="0">
                  <a:moveTo>
                    <a:pt x="54174" y="18323"/>
                  </a:moveTo>
                  <a:cubicBezTo>
                    <a:pt x="53581" y="18323"/>
                    <a:pt x="53099" y="17842"/>
                    <a:pt x="53099" y="17248"/>
                  </a:cubicBezTo>
                  <a:cubicBezTo>
                    <a:pt x="53099" y="16656"/>
                    <a:pt x="53581" y="16175"/>
                    <a:pt x="54174" y="16175"/>
                  </a:cubicBezTo>
                  <a:cubicBezTo>
                    <a:pt x="54768" y="16175"/>
                    <a:pt x="55249" y="16656"/>
                    <a:pt x="55249" y="17248"/>
                  </a:cubicBezTo>
                  <a:cubicBezTo>
                    <a:pt x="55249" y="17842"/>
                    <a:pt x="54768" y="18323"/>
                    <a:pt x="54174" y="18323"/>
                  </a:cubicBezTo>
                  <a:close/>
                  <a:moveTo>
                    <a:pt x="54174" y="10235"/>
                  </a:moveTo>
                  <a:cubicBezTo>
                    <a:pt x="53581" y="10235"/>
                    <a:pt x="53099" y="9755"/>
                    <a:pt x="53099" y="9161"/>
                  </a:cubicBezTo>
                  <a:cubicBezTo>
                    <a:pt x="53099" y="8568"/>
                    <a:pt x="53581" y="8088"/>
                    <a:pt x="54174" y="8088"/>
                  </a:cubicBezTo>
                  <a:cubicBezTo>
                    <a:pt x="54768" y="8088"/>
                    <a:pt x="55249" y="8568"/>
                    <a:pt x="55249" y="9161"/>
                  </a:cubicBezTo>
                  <a:cubicBezTo>
                    <a:pt x="55249" y="9755"/>
                    <a:pt x="54768" y="10235"/>
                    <a:pt x="54174" y="10235"/>
                  </a:cubicBezTo>
                  <a:close/>
                  <a:moveTo>
                    <a:pt x="54174" y="2148"/>
                  </a:moveTo>
                  <a:cubicBezTo>
                    <a:pt x="53581" y="2148"/>
                    <a:pt x="53099" y="1667"/>
                    <a:pt x="53099" y="1075"/>
                  </a:cubicBezTo>
                  <a:cubicBezTo>
                    <a:pt x="53099" y="481"/>
                    <a:pt x="53581" y="0"/>
                    <a:pt x="54174" y="0"/>
                  </a:cubicBezTo>
                  <a:cubicBezTo>
                    <a:pt x="54768" y="0"/>
                    <a:pt x="55249" y="481"/>
                    <a:pt x="55249" y="1075"/>
                  </a:cubicBezTo>
                  <a:cubicBezTo>
                    <a:pt x="55249" y="1667"/>
                    <a:pt x="54768" y="2148"/>
                    <a:pt x="54174" y="2148"/>
                  </a:cubicBezTo>
                  <a:close/>
                  <a:moveTo>
                    <a:pt x="45324" y="26409"/>
                  </a:moveTo>
                  <a:cubicBezTo>
                    <a:pt x="44731" y="26409"/>
                    <a:pt x="44249" y="25928"/>
                    <a:pt x="44249" y="25336"/>
                  </a:cubicBezTo>
                  <a:cubicBezTo>
                    <a:pt x="44249" y="24743"/>
                    <a:pt x="44731" y="24262"/>
                    <a:pt x="45324" y="24262"/>
                  </a:cubicBezTo>
                  <a:cubicBezTo>
                    <a:pt x="45918" y="24262"/>
                    <a:pt x="46399" y="24743"/>
                    <a:pt x="46399" y="25336"/>
                  </a:cubicBezTo>
                  <a:cubicBezTo>
                    <a:pt x="46399" y="25928"/>
                    <a:pt x="45918" y="26409"/>
                    <a:pt x="45324" y="26409"/>
                  </a:cubicBezTo>
                  <a:close/>
                  <a:moveTo>
                    <a:pt x="45324" y="18323"/>
                  </a:moveTo>
                  <a:cubicBezTo>
                    <a:pt x="44731" y="18323"/>
                    <a:pt x="44249" y="17842"/>
                    <a:pt x="44249" y="17248"/>
                  </a:cubicBezTo>
                  <a:cubicBezTo>
                    <a:pt x="44249" y="16656"/>
                    <a:pt x="44731" y="16175"/>
                    <a:pt x="45324" y="16175"/>
                  </a:cubicBezTo>
                  <a:cubicBezTo>
                    <a:pt x="45918" y="16175"/>
                    <a:pt x="46399" y="16656"/>
                    <a:pt x="46399" y="17248"/>
                  </a:cubicBezTo>
                  <a:cubicBezTo>
                    <a:pt x="46399" y="17842"/>
                    <a:pt x="45918" y="18323"/>
                    <a:pt x="45324" y="18323"/>
                  </a:cubicBezTo>
                  <a:close/>
                  <a:moveTo>
                    <a:pt x="45324" y="10235"/>
                  </a:moveTo>
                  <a:cubicBezTo>
                    <a:pt x="44731" y="10235"/>
                    <a:pt x="44249" y="9755"/>
                    <a:pt x="44249" y="9161"/>
                  </a:cubicBezTo>
                  <a:cubicBezTo>
                    <a:pt x="44249" y="8568"/>
                    <a:pt x="44731" y="8088"/>
                    <a:pt x="45324" y="8088"/>
                  </a:cubicBezTo>
                  <a:cubicBezTo>
                    <a:pt x="45918" y="8088"/>
                    <a:pt x="46399" y="8568"/>
                    <a:pt x="46399" y="9161"/>
                  </a:cubicBezTo>
                  <a:cubicBezTo>
                    <a:pt x="46399" y="9755"/>
                    <a:pt x="45918" y="10235"/>
                    <a:pt x="45324" y="10235"/>
                  </a:cubicBezTo>
                  <a:close/>
                  <a:moveTo>
                    <a:pt x="45324" y="2148"/>
                  </a:moveTo>
                  <a:cubicBezTo>
                    <a:pt x="44731" y="2148"/>
                    <a:pt x="44249" y="1667"/>
                    <a:pt x="44249" y="1075"/>
                  </a:cubicBezTo>
                  <a:cubicBezTo>
                    <a:pt x="44249" y="481"/>
                    <a:pt x="44731" y="0"/>
                    <a:pt x="45324" y="0"/>
                  </a:cubicBezTo>
                  <a:cubicBezTo>
                    <a:pt x="45918" y="0"/>
                    <a:pt x="46399" y="481"/>
                    <a:pt x="46399" y="1075"/>
                  </a:cubicBezTo>
                  <a:cubicBezTo>
                    <a:pt x="46399" y="1667"/>
                    <a:pt x="45918" y="2148"/>
                    <a:pt x="45324" y="2148"/>
                  </a:cubicBezTo>
                  <a:close/>
                  <a:moveTo>
                    <a:pt x="36474" y="26409"/>
                  </a:moveTo>
                  <a:cubicBezTo>
                    <a:pt x="35881" y="26409"/>
                    <a:pt x="35399" y="25928"/>
                    <a:pt x="35399" y="25336"/>
                  </a:cubicBezTo>
                  <a:cubicBezTo>
                    <a:pt x="35399" y="24743"/>
                    <a:pt x="35881" y="24262"/>
                    <a:pt x="36474" y="24262"/>
                  </a:cubicBezTo>
                  <a:cubicBezTo>
                    <a:pt x="37068" y="24262"/>
                    <a:pt x="37549" y="24743"/>
                    <a:pt x="37549" y="25336"/>
                  </a:cubicBezTo>
                  <a:cubicBezTo>
                    <a:pt x="37549" y="25928"/>
                    <a:pt x="37068" y="26409"/>
                    <a:pt x="36474" y="26409"/>
                  </a:cubicBezTo>
                  <a:close/>
                  <a:moveTo>
                    <a:pt x="36474" y="18321"/>
                  </a:moveTo>
                  <a:cubicBezTo>
                    <a:pt x="35881" y="18321"/>
                    <a:pt x="35399" y="17842"/>
                    <a:pt x="35399" y="17248"/>
                  </a:cubicBezTo>
                  <a:cubicBezTo>
                    <a:pt x="35399" y="16656"/>
                    <a:pt x="35881" y="16175"/>
                    <a:pt x="36474" y="16175"/>
                  </a:cubicBezTo>
                  <a:cubicBezTo>
                    <a:pt x="37068" y="16175"/>
                    <a:pt x="37549" y="16656"/>
                    <a:pt x="37549" y="17248"/>
                  </a:cubicBezTo>
                  <a:cubicBezTo>
                    <a:pt x="37549" y="17842"/>
                    <a:pt x="37068" y="18321"/>
                    <a:pt x="36474" y="18321"/>
                  </a:cubicBezTo>
                  <a:close/>
                  <a:moveTo>
                    <a:pt x="36474" y="10235"/>
                  </a:moveTo>
                  <a:cubicBezTo>
                    <a:pt x="35881" y="10235"/>
                    <a:pt x="35399" y="9755"/>
                    <a:pt x="35399" y="9161"/>
                  </a:cubicBezTo>
                  <a:cubicBezTo>
                    <a:pt x="35399" y="8568"/>
                    <a:pt x="35881" y="8088"/>
                    <a:pt x="36474" y="8088"/>
                  </a:cubicBezTo>
                  <a:cubicBezTo>
                    <a:pt x="37068" y="8088"/>
                    <a:pt x="37549" y="8568"/>
                    <a:pt x="37549" y="9161"/>
                  </a:cubicBezTo>
                  <a:cubicBezTo>
                    <a:pt x="37549" y="9755"/>
                    <a:pt x="37068" y="10235"/>
                    <a:pt x="36474" y="10235"/>
                  </a:cubicBezTo>
                  <a:close/>
                  <a:moveTo>
                    <a:pt x="36474" y="2148"/>
                  </a:moveTo>
                  <a:cubicBezTo>
                    <a:pt x="35881" y="2148"/>
                    <a:pt x="35399" y="1667"/>
                    <a:pt x="35399" y="1075"/>
                  </a:cubicBezTo>
                  <a:cubicBezTo>
                    <a:pt x="35399" y="481"/>
                    <a:pt x="35881" y="0"/>
                    <a:pt x="36474" y="0"/>
                  </a:cubicBezTo>
                  <a:cubicBezTo>
                    <a:pt x="37068" y="0"/>
                    <a:pt x="37549" y="481"/>
                    <a:pt x="37549" y="1075"/>
                  </a:cubicBezTo>
                  <a:cubicBezTo>
                    <a:pt x="37549" y="1667"/>
                    <a:pt x="37068" y="2148"/>
                    <a:pt x="36474" y="2148"/>
                  </a:cubicBezTo>
                  <a:close/>
                  <a:moveTo>
                    <a:pt x="27625" y="26409"/>
                  </a:moveTo>
                  <a:cubicBezTo>
                    <a:pt x="27031" y="26409"/>
                    <a:pt x="26549" y="25928"/>
                    <a:pt x="26549" y="25336"/>
                  </a:cubicBezTo>
                  <a:cubicBezTo>
                    <a:pt x="26549" y="24743"/>
                    <a:pt x="27031" y="24262"/>
                    <a:pt x="27625" y="24262"/>
                  </a:cubicBezTo>
                  <a:cubicBezTo>
                    <a:pt x="28218" y="24262"/>
                    <a:pt x="28700" y="24743"/>
                    <a:pt x="28700" y="25336"/>
                  </a:cubicBezTo>
                  <a:cubicBezTo>
                    <a:pt x="28700" y="25928"/>
                    <a:pt x="28218" y="26409"/>
                    <a:pt x="27625" y="26409"/>
                  </a:cubicBezTo>
                  <a:close/>
                  <a:moveTo>
                    <a:pt x="27625" y="18321"/>
                  </a:moveTo>
                  <a:cubicBezTo>
                    <a:pt x="27031" y="18321"/>
                    <a:pt x="26549" y="17842"/>
                    <a:pt x="26549" y="17248"/>
                  </a:cubicBezTo>
                  <a:cubicBezTo>
                    <a:pt x="26549" y="16656"/>
                    <a:pt x="27031" y="16175"/>
                    <a:pt x="27625" y="16175"/>
                  </a:cubicBezTo>
                  <a:cubicBezTo>
                    <a:pt x="28218" y="16175"/>
                    <a:pt x="28700" y="16656"/>
                    <a:pt x="28700" y="17248"/>
                  </a:cubicBezTo>
                  <a:cubicBezTo>
                    <a:pt x="28700" y="17842"/>
                    <a:pt x="28218" y="18321"/>
                    <a:pt x="27625" y="18321"/>
                  </a:cubicBezTo>
                  <a:close/>
                  <a:moveTo>
                    <a:pt x="27625" y="10235"/>
                  </a:moveTo>
                  <a:cubicBezTo>
                    <a:pt x="27031" y="10235"/>
                    <a:pt x="26549" y="9755"/>
                    <a:pt x="26549" y="9161"/>
                  </a:cubicBezTo>
                  <a:cubicBezTo>
                    <a:pt x="26549" y="8568"/>
                    <a:pt x="27031" y="8088"/>
                    <a:pt x="27625" y="8088"/>
                  </a:cubicBezTo>
                  <a:cubicBezTo>
                    <a:pt x="28218" y="8088"/>
                    <a:pt x="28700" y="8568"/>
                    <a:pt x="28700" y="9161"/>
                  </a:cubicBezTo>
                  <a:cubicBezTo>
                    <a:pt x="28700" y="9755"/>
                    <a:pt x="28218" y="10235"/>
                    <a:pt x="27625" y="10235"/>
                  </a:cubicBezTo>
                  <a:close/>
                  <a:moveTo>
                    <a:pt x="27625" y="2148"/>
                  </a:moveTo>
                  <a:cubicBezTo>
                    <a:pt x="27031" y="2148"/>
                    <a:pt x="26549" y="1667"/>
                    <a:pt x="26549" y="1075"/>
                  </a:cubicBezTo>
                  <a:cubicBezTo>
                    <a:pt x="26549" y="481"/>
                    <a:pt x="27031" y="0"/>
                    <a:pt x="27625" y="0"/>
                  </a:cubicBezTo>
                  <a:cubicBezTo>
                    <a:pt x="28218" y="0"/>
                    <a:pt x="28700" y="481"/>
                    <a:pt x="28700" y="1075"/>
                  </a:cubicBezTo>
                  <a:cubicBezTo>
                    <a:pt x="28700" y="1667"/>
                    <a:pt x="28218" y="2148"/>
                    <a:pt x="27625" y="2148"/>
                  </a:cubicBezTo>
                  <a:close/>
                  <a:moveTo>
                    <a:pt x="18775" y="26409"/>
                  </a:moveTo>
                  <a:cubicBezTo>
                    <a:pt x="18181" y="26409"/>
                    <a:pt x="17699" y="25928"/>
                    <a:pt x="17699" y="25336"/>
                  </a:cubicBezTo>
                  <a:cubicBezTo>
                    <a:pt x="17699" y="24743"/>
                    <a:pt x="18181" y="24262"/>
                    <a:pt x="18775" y="24262"/>
                  </a:cubicBezTo>
                  <a:cubicBezTo>
                    <a:pt x="19368" y="24262"/>
                    <a:pt x="19850" y="24743"/>
                    <a:pt x="19850" y="25336"/>
                  </a:cubicBezTo>
                  <a:cubicBezTo>
                    <a:pt x="19850" y="25928"/>
                    <a:pt x="19368" y="26409"/>
                    <a:pt x="18775" y="26409"/>
                  </a:cubicBezTo>
                  <a:close/>
                  <a:moveTo>
                    <a:pt x="18775" y="18321"/>
                  </a:moveTo>
                  <a:cubicBezTo>
                    <a:pt x="18181" y="18321"/>
                    <a:pt x="17699" y="17842"/>
                    <a:pt x="17699" y="17248"/>
                  </a:cubicBezTo>
                  <a:cubicBezTo>
                    <a:pt x="17699" y="16656"/>
                    <a:pt x="18181" y="16175"/>
                    <a:pt x="18775" y="16175"/>
                  </a:cubicBezTo>
                  <a:cubicBezTo>
                    <a:pt x="19368" y="16175"/>
                    <a:pt x="19850" y="16656"/>
                    <a:pt x="19850" y="17248"/>
                  </a:cubicBezTo>
                  <a:cubicBezTo>
                    <a:pt x="19850" y="17842"/>
                    <a:pt x="19368" y="18321"/>
                    <a:pt x="18775" y="18321"/>
                  </a:cubicBezTo>
                  <a:close/>
                  <a:moveTo>
                    <a:pt x="18775" y="10235"/>
                  </a:moveTo>
                  <a:cubicBezTo>
                    <a:pt x="18181" y="10235"/>
                    <a:pt x="17699" y="9755"/>
                    <a:pt x="17699" y="9161"/>
                  </a:cubicBezTo>
                  <a:cubicBezTo>
                    <a:pt x="17699" y="8568"/>
                    <a:pt x="18181" y="8088"/>
                    <a:pt x="18775" y="8088"/>
                  </a:cubicBezTo>
                  <a:cubicBezTo>
                    <a:pt x="19368" y="8088"/>
                    <a:pt x="19850" y="8568"/>
                    <a:pt x="19850" y="9161"/>
                  </a:cubicBezTo>
                  <a:cubicBezTo>
                    <a:pt x="19850" y="9755"/>
                    <a:pt x="19368" y="10235"/>
                    <a:pt x="18775" y="10235"/>
                  </a:cubicBezTo>
                  <a:close/>
                  <a:moveTo>
                    <a:pt x="18775" y="2148"/>
                  </a:moveTo>
                  <a:cubicBezTo>
                    <a:pt x="18181" y="2148"/>
                    <a:pt x="17699" y="1667"/>
                    <a:pt x="17699" y="1075"/>
                  </a:cubicBezTo>
                  <a:cubicBezTo>
                    <a:pt x="17699" y="481"/>
                    <a:pt x="18181" y="0"/>
                    <a:pt x="18775" y="0"/>
                  </a:cubicBezTo>
                  <a:cubicBezTo>
                    <a:pt x="19368" y="0"/>
                    <a:pt x="19850" y="481"/>
                    <a:pt x="19850" y="1075"/>
                  </a:cubicBezTo>
                  <a:cubicBezTo>
                    <a:pt x="19850" y="1667"/>
                    <a:pt x="19368" y="2148"/>
                    <a:pt x="18775" y="2148"/>
                  </a:cubicBezTo>
                  <a:close/>
                  <a:moveTo>
                    <a:pt x="9925" y="26409"/>
                  </a:moveTo>
                  <a:cubicBezTo>
                    <a:pt x="9331" y="26409"/>
                    <a:pt x="8849" y="25928"/>
                    <a:pt x="8849" y="25336"/>
                  </a:cubicBezTo>
                  <a:cubicBezTo>
                    <a:pt x="8849" y="24743"/>
                    <a:pt x="9331" y="24262"/>
                    <a:pt x="9925" y="24262"/>
                  </a:cubicBezTo>
                  <a:cubicBezTo>
                    <a:pt x="10518" y="24262"/>
                    <a:pt x="11000" y="24743"/>
                    <a:pt x="11000" y="25336"/>
                  </a:cubicBezTo>
                  <a:cubicBezTo>
                    <a:pt x="11000" y="25928"/>
                    <a:pt x="10518" y="26409"/>
                    <a:pt x="9925" y="26409"/>
                  </a:cubicBezTo>
                  <a:close/>
                  <a:moveTo>
                    <a:pt x="9925" y="18321"/>
                  </a:moveTo>
                  <a:cubicBezTo>
                    <a:pt x="9331" y="18321"/>
                    <a:pt x="8849" y="17842"/>
                    <a:pt x="8849" y="17248"/>
                  </a:cubicBezTo>
                  <a:cubicBezTo>
                    <a:pt x="8849" y="16656"/>
                    <a:pt x="9331" y="16175"/>
                    <a:pt x="9925" y="16175"/>
                  </a:cubicBezTo>
                  <a:cubicBezTo>
                    <a:pt x="10518" y="16175"/>
                    <a:pt x="11000" y="16656"/>
                    <a:pt x="11000" y="17248"/>
                  </a:cubicBezTo>
                  <a:cubicBezTo>
                    <a:pt x="11000" y="17842"/>
                    <a:pt x="10518" y="18321"/>
                    <a:pt x="9925" y="18321"/>
                  </a:cubicBezTo>
                  <a:close/>
                  <a:moveTo>
                    <a:pt x="9925" y="10235"/>
                  </a:moveTo>
                  <a:cubicBezTo>
                    <a:pt x="9331" y="10235"/>
                    <a:pt x="8849" y="9755"/>
                    <a:pt x="8849" y="9161"/>
                  </a:cubicBezTo>
                  <a:cubicBezTo>
                    <a:pt x="8849" y="8568"/>
                    <a:pt x="9331" y="8088"/>
                    <a:pt x="9925" y="8088"/>
                  </a:cubicBezTo>
                  <a:cubicBezTo>
                    <a:pt x="10518" y="8088"/>
                    <a:pt x="11000" y="8568"/>
                    <a:pt x="11000" y="9161"/>
                  </a:cubicBezTo>
                  <a:cubicBezTo>
                    <a:pt x="11000" y="9755"/>
                    <a:pt x="10518" y="10235"/>
                    <a:pt x="9925" y="10235"/>
                  </a:cubicBezTo>
                  <a:close/>
                  <a:moveTo>
                    <a:pt x="9925" y="2148"/>
                  </a:moveTo>
                  <a:cubicBezTo>
                    <a:pt x="9331" y="2148"/>
                    <a:pt x="8849" y="1667"/>
                    <a:pt x="8849" y="1075"/>
                  </a:cubicBezTo>
                  <a:cubicBezTo>
                    <a:pt x="8849" y="481"/>
                    <a:pt x="9331" y="0"/>
                    <a:pt x="9925" y="0"/>
                  </a:cubicBezTo>
                  <a:cubicBezTo>
                    <a:pt x="10518" y="0"/>
                    <a:pt x="11000" y="481"/>
                    <a:pt x="11000" y="1075"/>
                  </a:cubicBezTo>
                  <a:cubicBezTo>
                    <a:pt x="11000" y="1667"/>
                    <a:pt x="10518" y="2148"/>
                    <a:pt x="9925" y="2148"/>
                  </a:cubicBezTo>
                  <a:close/>
                  <a:moveTo>
                    <a:pt x="1075" y="26409"/>
                  </a:moveTo>
                  <a:cubicBezTo>
                    <a:pt x="481" y="26409"/>
                    <a:pt x="0" y="25928"/>
                    <a:pt x="0" y="25336"/>
                  </a:cubicBezTo>
                  <a:cubicBezTo>
                    <a:pt x="0" y="24743"/>
                    <a:pt x="481" y="24262"/>
                    <a:pt x="1075" y="24262"/>
                  </a:cubicBezTo>
                  <a:cubicBezTo>
                    <a:pt x="1668" y="24262"/>
                    <a:pt x="2150" y="24743"/>
                    <a:pt x="2150" y="25336"/>
                  </a:cubicBezTo>
                  <a:cubicBezTo>
                    <a:pt x="2150" y="25928"/>
                    <a:pt x="1668" y="26409"/>
                    <a:pt x="1075" y="26409"/>
                  </a:cubicBezTo>
                  <a:close/>
                  <a:moveTo>
                    <a:pt x="1075" y="18321"/>
                  </a:moveTo>
                  <a:cubicBezTo>
                    <a:pt x="481" y="18321"/>
                    <a:pt x="0" y="17842"/>
                    <a:pt x="0" y="17248"/>
                  </a:cubicBezTo>
                  <a:cubicBezTo>
                    <a:pt x="0" y="16656"/>
                    <a:pt x="481" y="16175"/>
                    <a:pt x="1075" y="16175"/>
                  </a:cubicBezTo>
                  <a:cubicBezTo>
                    <a:pt x="1668" y="16175"/>
                    <a:pt x="2150" y="16656"/>
                    <a:pt x="2150" y="17248"/>
                  </a:cubicBezTo>
                  <a:cubicBezTo>
                    <a:pt x="2150" y="17842"/>
                    <a:pt x="1668" y="18321"/>
                    <a:pt x="1075" y="18321"/>
                  </a:cubicBezTo>
                  <a:close/>
                  <a:moveTo>
                    <a:pt x="1075" y="10235"/>
                  </a:moveTo>
                  <a:cubicBezTo>
                    <a:pt x="481" y="10235"/>
                    <a:pt x="0" y="9755"/>
                    <a:pt x="0" y="9161"/>
                  </a:cubicBezTo>
                  <a:cubicBezTo>
                    <a:pt x="0" y="8568"/>
                    <a:pt x="481" y="8088"/>
                    <a:pt x="1075" y="8088"/>
                  </a:cubicBezTo>
                  <a:cubicBezTo>
                    <a:pt x="1668" y="8088"/>
                    <a:pt x="2150" y="8568"/>
                    <a:pt x="2150" y="9161"/>
                  </a:cubicBezTo>
                  <a:cubicBezTo>
                    <a:pt x="2150" y="9755"/>
                    <a:pt x="1668" y="10235"/>
                    <a:pt x="1075" y="10235"/>
                  </a:cubicBezTo>
                  <a:close/>
                  <a:moveTo>
                    <a:pt x="1075" y="2148"/>
                  </a:moveTo>
                  <a:cubicBezTo>
                    <a:pt x="481" y="2148"/>
                    <a:pt x="0" y="1667"/>
                    <a:pt x="0" y="1075"/>
                  </a:cubicBezTo>
                  <a:cubicBezTo>
                    <a:pt x="0" y="481"/>
                    <a:pt x="481" y="0"/>
                    <a:pt x="1075" y="0"/>
                  </a:cubicBezTo>
                  <a:cubicBezTo>
                    <a:pt x="1668" y="0"/>
                    <a:pt x="2150" y="481"/>
                    <a:pt x="2150" y="1075"/>
                  </a:cubicBezTo>
                  <a:cubicBezTo>
                    <a:pt x="2150" y="1667"/>
                    <a:pt x="1668" y="2148"/>
                    <a:pt x="1075" y="2148"/>
                  </a:cubicBezTo>
                  <a:close/>
                  <a:moveTo>
                    <a:pt x="54174" y="24261"/>
                  </a:moveTo>
                  <a:cubicBezTo>
                    <a:pt x="54768" y="24261"/>
                    <a:pt x="55249" y="24742"/>
                    <a:pt x="55249" y="25336"/>
                  </a:cubicBezTo>
                  <a:cubicBezTo>
                    <a:pt x="55249" y="25928"/>
                    <a:pt x="54768" y="26409"/>
                    <a:pt x="54174" y="26409"/>
                  </a:cubicBezTo>
                  <a:cubicBezTo>
                    <a:pt x="53581" y="26409"/>
                    <a:pt x="53099" y="25928"/>
                    <a:pt x="53099" y="25336"/>
                  </a:cubicBezTo>
                  <a:cubicBezTo>
                    <a:pt x="53099" y="24742"/>
                    <a:pt x="53581" y="24261"/>
                    <a:pt x="54174" y="242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2"/>
            <p:cNvSpPr/>
            <p:nvPr/>
          </p:nvSpPr>
          <p:spPr>
            <a:xfrm flipH="1">
              <a:off x="-535388" y="3335200"/>
              <a:ext cx="915600" cy="72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2"/>
            <p:cNvSpPr/>
            <p:nvPr/>
          </p:nvSpPr>
          <p:spPr>
            <a:xfrm>
              <a:off x="7625700" y="4629150"/>
              <a:ext cx="1518300" cy="324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25"/>
          <p:cNvGrpSpPr/>
          <p:nvPr/>
        </p:nvGrpSpPr>
        <p:grpSpPr>
          <a:xfrm>
            <a:off x="12" y="382600"/>
            <a:ext cx="1219500" cy="152400"/>
            <a:chOff x="12" y="382600"/>
            <a:chExt cx="1219500" cy="152400"/>
          </a:xfrm>
        </p:grpSpPr>
        <p:cxnSp>
          <p:nvCxnSpPr>
            <p:cNvPr id="220" name="Google Shape;220;p25"/>
            <p:cNvCxnSpPr/>
            <p:nvPr/>
          </p:nvCxnSpPr>
          <p:spPr>
            <a:xfrm>
              <a:off x="12" y="382600"/>
              <a:ext cx="10671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1" name="Google Shape;221;p25"/>
            <p:cNvCxnSpPr/>
            <p:nvPr/>
          </p:nvCxnSpPr>
          <p:spPr>
            <a:xfrm>
              <a:off x="152412" y="535000"/>
              <a:ext cx="106710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2" name="Google Shape;222;p25"/>
          <p:cNvGrpSpPr/>
          <p:nvPr/>
        </p:nvGrpSpPr>
        <p:grpSpPr>
          <a:xfrm>
            <a:off x="-352900" y="103865"/>
            <a:ext cx="9740675" cy="5101285"/>
            <a:chOff x="-352900" y="103865"/>
            <a:chExt cx="9740675" cy="5101285"/>
          </a:xfrm>
        </p:grpSpPr>
        <p:grpSp>
          <p:nvGrpSpPr>
            <p:cNvPr id="223" name="Google Shape;223;p25"/>
            <p:cNvGrpSpPr/>
            <p:nvPr/>
          </p:nvGrpSpPr>
          <p:grpSpPr>
            <a:xfrm>
              <a:off x="-352900" y="103865"/>
              <a:ext cx="8928427" cy="5101285"/>
              <a:chOff x="-352900" y="103865"/>
              <a:chExt cx="8928427" cy="5101285"/>
            </a:xfrm>
          </p:grpSpPr>
          <p:sp>
            <p:nvSpPr>
              <p:cNvPr id="224" name="Google Shape;224;p25"/>
              <p:cNvSpPr/>
              <p:nvPr/>
            </p:nvSpPr>
            <p:spPr>
              <a:xfrm>
                <a:off x="8282259" y="103865"/>
                <a:ext cx="293268" cy="431126"/>
              </a:xfrm>
              <a:custGeom>
                <a:avLst/>
                <a:gdLst/>
                <a:ahLst/>
                <a:cxnLst/>
                <a:rect l="l" t="t" r="r" b="b"/>
                <a:pathLst>
                  <a:path w="21286" h="31292" extrusionOk="0">
                    <a:moveTo>
                      <a:pt x="10643" y="1"/>
                    </a:moveTo>
                    <a:lnTo>
                      <a:pt x="21285" y="14080"/>
                    </a:lnTo>
                    <a:lnTo>
                      <a:pt x="0" y="14080"/>
                    </a:lnTo>
                    <a:close/>
                    <a:moveTo>
                      <a:pt x="21285" y="31292"/>
                    </a:moveTo>
                    <a:lnTo>
                      <a:pt x="0" y="31292"/>
                    </a:lnTo>
                    <a:lnTo>
                      <a:pt x="10643" y="1721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5"/>
              <p:cNvSpPr/>
              <p:nvPr/>
            </p:nvSpPr>
            <p:spPr>
              <a:xfrm>
                <a:off x="-352900" y="4476750"/>
                <a:ext cx="915600" cy="728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6" name="Google Shape;226;p25"/>
            <p:cNvSpPr/>
            <p:nvPr/>
          </p:nvSpPr>
          <p:spPr>
            <a:xfrm>
              <a:off x="7869475" y="4602175"/>
              <a:ext cx="1518300" cy="241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6"/>
          <p:cNvGrpSpPr/>
          <p:nvPr/>
        </p:nvGrpSpPr>
        <p:grpSpPr>
          <a:xfrm>
            <a:off x="-391575" y="83275"/>
            <a:ext cx="10162850" cy="5329825"/>
            <a:chOff x="-391575" y="83275"/>
            <a:chExt cx="10162850" cy="5329825"/>
          </a:xfrm>
        </p:grpSpPr>
        <p:sp>
          <p:nvSpPr>
            <p:cNvPr id="229" name="Google Shape;229;p26"/>
            <p:cNvSpPr/>
            <p:nvPr/>
          </p:nvSpPr>
          <p:spPr>
            <a:xfrm>
              <a:off x="-391575" y="2012088"/>
              <a:ext cx="1381225" cy="660225"/>
            </a:xfrm>
            <a:custGeom>
              <a:avLst/>
              <a:gdLst/>
              <a:ahLst/>
              <a:cxnLst/>
              <a:rect l="l" t="t" r="r" b="b"/>
              <a:pathLst>
                <a:path w="55249" h="26409" extrusionOk="0">
                  <a:moveTo>
                    <a:pt x="54174" y="18323"/>
                  </a:moveTo>
                  <a:cubicBezTo>
                    <a:pt x="53581" y="18323"/>
                    <a:pt x="53099" y="17842"/>
                    <a:pt x="53099" y="17248"/>
                  </a:cubicBezTo>
                  <a:cubicBezTo>
                    <a:pt x="53099" y="16656"/>
                    <a:pt x="53581" y="16175"/>
                    <a:pt x="54174" y="16175"/>
                  </a:cubicBezTo>
                  <a:cubicBezTo>
                    <a:pt x="54768" y="16175"/>
                    <a:pt x="55249" y="16656"/>
                    <a:pt x="55249" y="17248"/>
                  </a:cubicBezTo>
                  <a:cubicBezTo>
                    <a:pt x="55249" y="17842"/>
                    <a:pt x="54768" y="18323"/>
                    <a:pt x="54174" y="18323"/>
                  </a:cubicBezTo>
                  <a:close/>
                  <a:moveTo>
                    <a:pt x="54174" y="10235"/>
                  </a:moveTo>
                  <a:cubicBezTo>
                    <a:pt x="53581" y="10235"/>
                    <a:pt x="53099" y="9755"/>
                    <a:pt x="53099" y="9161"/>
                  </a:cubicBezTo>
                  <a:cubicBezTo>
                    <a:pt x="53099" y="8568"/>
                    <a:pt x="53581" y="8088"/>
                    <a:pt x="54174" y="8088"/>
                  </a:cubicBezTo>
                  <a:cubicBezTo>
                    <a:pt x="54768" y="8088"/>
                    <a:pt x="55249" y="8568"/>
                    <a:pt x="55249" y="9161"/>
                  </a:cubicBezTo>
                  <a:cubicBezTo>
                    <a:pt x="55249" y="9755"/>
                    <a:pt x="54768" y="10235"/>
                    <a:pt x="54174" y="10235"/>
                  </a:cubicBezTo>
                  <a:close/>
                  <a:moveTo>
                    <a:pt x="54174" y="2148"/>
                  </a:moveTo>
                  <a:cubicBezTo>
                    <a:pt x="53581" y="2148"/>
                    <a:pt x="53099" y="1667"/>
                    <a:pt x="53099" y="1075"/>
                  </a:cubicBezTo>
                  <a:cubicBezTo>
                    <a:pt x="53099" y="481"/>
                    <a:pt x="53581" y="0"/>
                    <a:pt x="54174" y="0"/>
                  </a:cubicBezTo>
                  <a:cubicBezTo>
                    <a:pt x="54768" y="0"/>
                    <a:pt x="55249" y="481"/>
                    <a:pt x="55249" y="1075"/>
                  </a:cubicBezTo>
                  <a:cubicBezTo>
                    <a:pt x="55249" y="1667"/>
                    <a:pt x="54768" y="2148"/>
                    <a:pt x="54174" y="2148"/>
                  </a:cubicBezTo>
                  <a:close/>
                  <a:moveTo>
                    <a:pt x="45324" y="26409"/>
                  </a:moveTo>
                  <a:cubicBezTo>
                    <a:pt x="44731" y="26409"/>
                    <a:pt x="44249" y="25928"/>
                    <a:pt x="44249" y="25336"/>
                  </a:cubicBezTo>
                  <a:cubicBezTo>
                    <a:pt x="44249" y="24743"/>
                    <a:pt x="44731" y="24262"/>
                    <a:pt x="45324" y="24262"/>
                  </a:cubicBezTo>
                  <a:cubicBezTo>
                    <a:pt x="45918" y="24262"/>
                    <a:pt x="46399" y="24743"/>
                    <a:pt x="46399" y="25336"/>
                  </a:cubicBezTo>
                  <a:cubicBezTo>
                    <a:pt x="46399" y="25928"/>
                    <a:pt x="45918" y="26409"/>
                    <a:pt x="45324" y="26409"/>
                  </a:cubicBezTo>
                  <a:close/>
                  <a:moveTo>
                    <a:pt x="45324" y="18323"/>
                  </a:moveTo>
                  <a:cubicBezTo>
                    <a:pt x="44731" y="18323"/>
                    <a:pt x="44249" y="17842"/>
                    <a:pt x="44249" y="17248"/>
                  </a:cubicBezTo>
                  <a:cubicBezTo>
                    <a:pt x="44249" y="16656"/>
                    <a:pt x="44731" y="16175"/>
                    <a:pt x="45324" y="16175"/>
                  </a:cubicBezTo>
                  <a:cubicBezTo>
                    <a:pt x="45918" y="16175"/>
                    <a:pt x="46399" y="16656"/>
                    <a:pt x="46399" y="17248"/>
                  </a:cubicBezTo>
                  <a:cubicBezTo>
                    <a:pt x="46399" y="17842"/>
                    <a:pt x="45918" y="18323"/>
                    <a:pt x="45324" y="18323"/>
                  </a:cubicBezTo>
                  <a:close/>
                  <a:moveTo>
                    <a:pt x="45324" y="10235"/>
                  </a:moveTo>
                  <a:cubicBezTo>
                    <a:pt x="44731" y="10235"/>
                    <a:pt x="44249" y="9755"/>
                    <a:pt x="44249" y="9161"/>
                  </a:cubicBezTo>
                  <a:cubicBezTo>
                    <a:pt x="44249" y="8568"/>
                    <a:pt x="44731" y="8088"/>
                    <a:pt x="45324" y="8088"/>
                  </a:cubicBezTo>
                  <a:cubicBezTo>
                    <a:pt x="45918" y="8088"/>
                    <a:pt x="46399" y="8568"/>
                    <a:pt x="46399" y="9161"/>
                  </a:cubicBezTo>
                  <a:cubicBezTo>
                    <a:pt x="46399" y="9755"/>
                    <a:pt x="45918" y="10235"/>
                    <a:pt x="45324" y="10235"/>
                  </a:cubicBezTo>
                  <a:close/>
                  <a:moveTo>
                    <a:pt x="45324" y="2148"/>
                  </a:moveTo>
                  <a:cubicBezTo>
                    <a:pt x="44731" y="2148"/>
                    <a:pt x="44249" y="1667"/>
                    <a:pt x="44249" y="1075"/>
                  </a:cubicBezTo>
                  <a:cubicBezTo>
                    <a:pt x="44249" y="481"/>
                    <a:pt x="44731" y="0"/>
                    <a:pt x="45324" y="0"/>
                  </a:cubicBezTo>
                  <a:cubicBezTo>
                    <a:pt x="45918" y="0"/>
                    <a:pt x="46399" y="481"/>
                    <a:pt x="46399" y="1075"/>
                  </a:cubicBezTo>
                  <a:cubicBezTo>
                    <a:pt x="46399" y="1667"/>
                    <a:pt x="45918" y="2148"/>
                    <a:pt x="45324" y="2148"/>
                  </a:cubicBezTo>
                  <a:close/>
                  <a:moveTo>
                    <a:pt x="36474" y="26409"/>
                  </a:moveTo>
                  <a:cubicBezTo>
                    <a:pt x="35881" y="26409"/>
                    <a:pt x="35399" y="25928"/>
                    <a:pt x="35399" y="25336"/>
                  </a:cubicBezTo>
                  <a:cubicBezTo>
                    <a:pt x="35399" y="24743"/>
                    <a:pt x="35881" y="24262"/>
                    <a:pt x="36474" y="24262"/>
                  </a:cubicBezTo>
                  <a:cubicBezTo>
                    <a:pt x="37068" y="24262"/>
                    <a:pt x="37549" y="24743"/>
                    <a:pt x="37549" y="25336"/>
                  </a:cubicBezTo>
                  <a:cubicBezTo>
                    <a:pt x="37549" y="25928"/>
                    <a:pt x="37068" y="26409"/>
                    <a:pt x="36474" y="26409"/>
                  </a:cubicBezTo>
                  <a:close/>
                  <a:moveTo>
                    <a:pt x="36474" y="18321"/>
                  </a:moveTo>
                  <a:cubicBezTo>
                    <a:pt x="35881" y="18321"/>
                    <a:pt x="35399" y="17842"/>
                    <a:pt x="35399" y="17248"/>
                  </a:cubicBezTo>
                  <a:cubicBezTo>
                    <a:pt x="35399" y="16656"/>
                    <a:pt x="35881" y="16175"/>
                    <a:pt x="36474" y="16175"/>
                  </a:cubicBezTo>
                  <a:cubicBezTo>
                    <a:pt x="37068" y="16175"/>
                    <a:pt x="37549" y="16656"/>
                    <a:pt x="37549" y="17248"/>
                  </a:cubicBezTo>
                  <a:cubicBezTo>
                    <a:pt x="37549" y="17842"/>
                    <a:pt x="37068" y="18321"/>
                    <a:pt x="36474" y="18321"/>
                  </a:cubicBezTo>
                  <a:close/>
                  <a:moveTo>
                    <a:pt x="36474" y="10235"/>
                  </a:moveTo>
                  <a:cubicBezTo>
                    <a:pt x="35881" y="10235"/>
                    <a:pt x="35399" y="9755"/>
                    <a:pt x="35399" y="9161"/>
                  </a:cubicBezTo>
                  <a:cubicBezTo>
                    <a:pt x="35399" y="8568"/>
                    <a:pt x="35881" y="8088"/>
                    <a:pt x="36474" y="8088"/>
                  </a:cubicBezTo>
                  <a:cubicBezTo>
                    <a:pt x="37068" y="8088"/>
                    <a:pt x="37549" y="8568"/>
                    <a:pt x="37549" y="9161"/>
                  </a:cubicBezTo>
                  <a:cubicBezTo>
                    <a:pt x="37549" y="9755"/>
                    <a:pt x="37068" y="10235"/>
                    <a:pt x="36474" y="10235"/>
                  </a:cubicBezTo>
                  <a:close/>
                  <a:moveTo>
                    <a:pt x="36474" y="2148"/>
                  </a:moveTo>
                  <a:cubicBezTo>
                    <a:pt x="35881" y="2148"/>
                    <a:pt x="35399" y="1667"/>
                    <a:pt x="35399" y="1075"/>
                  </a:cubicBezTo>
                  <a:cubicBezTo>
                    <a:pt x="35399" y="481"/>
                    <a:pt x="35881" y="0"/>
                    <a:pt x="36474" y="0"/>
                  </a:cubicBezTo>
                  <a:cubicBezTo>
                    <a:pt x="37068" y="0"/>
                    <a:pt x="37549" y="481"/>
                    <a:pt x="37549" y="1075"/>
                  </a:cubicBezTo>
                  <a:cubicBezTo>
                    <a:pt x="37549" y="1667"/>
                    <a:pt x="37068" y="2148"/>
                    <a:pt x="36474" y="2148"/>
                  </a:cubicBezTo>
                  <a:close/>
                  <a:moveTo>
                    <a:pt x="27625" y="26409"/>
                  </a:moveTo>
                  <a:cubicBezTo>
                    <a:pt x="27031" y="26409"/>
                    <a:pt x="26549" y="25928"/>
                    <a:pt x="26549" y="25336"/>
                  </a:cubicBezTo>
                  <a:cubicBezTo>
                    <a:pt x="26549" y="24743"/>
                    <a:pt x="27031" y="24262"/>
                    <a:pt x="27625" y="24262"/>
                  </a:cubicBezTo>
                  <a:cubicBezTo>
                    <a:pt x="28218" y="24262"/>
                    <a:pt x="28700" y="24743"/>
                    <a:pt x="28700" y="25336"/>
                  </a:cubicBezTo>
                  <a:cubicBezTo>
                    <a:pt x="28700" y="25928"/>
                    <a:pt x="28218" y="26409"/>
                    <a:pt x="27625" y="26409"/>
                  </a:cubicBezTo>
                  <a:close/>
                  <a:moveTo>
                    <a:pt x="27625" y="18321"/>
                  </a:moveTo>
                  <a:cubicBezTo>
                    <a:pt x="27031" y="18321"/>
                    <a:pt x="26549" y="17842"/>
                    <a:pt x="26549" y="17248"/>
                  </a:cubicBezTo>
                  <a:cubicBezTo>
                    <a:pt x="26549" y="16656"/>
                    <a:pt x="27031" y="16175"/>
                    <a:pt x="27625" y="16175"/>
                  </a:cubicBezTo>
                  <a:cubicBezTo>
                    <a:pt x="28218" y="16175"/>
                    <a:pt x="28700" y="16656"/>
                    <a:pt x="28700" y="17248"/>
                  </a:cubicBezTo>
                  <a:cubicBezTo>
                    <a:pt x="28700" y="17842"/>
                    <a:pt x="28218" y="18321"/>
                    <a:pt x="27625" y="18321"/>
                  </a:cubicBezTo>
                  <a:close/>
                  <a:moveTo>
                    <a:pt x="27625" y="10235"/>
                  </a:moveTo>
                  <a:cubicBezTo>
                    <a:pt x="27031" y="10235"/>
                    <a:pt x="26549" y="9755"/>
                    <a:pt x="26549" y="9161"/>
                  </a:cubicBezTo>
                  <a:cubicBezTo>
                    <a:pt x="26549" y="8568"/>
                    <a:pt x="27031" y="8088"/>
                    <a:pt x="27625" y="8088"/>
                  </a:cubicBezTo>
                  <a:cubicBezTo>
                    <a:pt x="28218" y="8088"/>
                    <a:pt x="28700" y="8568"/>
                    <a:pt x="28700" y="9161"/>
                  </a:cubicBezTo>
                  <a:cubicBezTo>
                    <a:pt x="28700" y="9755"/>
                    <a:pt x="28218" y="10235"/>
                    <a:pt x="27625" y="10235"/>
                  </a:cubicBezTo>
                  <a:close/>
                  <a:moveTo>
                    <a:pt x="27625" y="2148"/>
                  </a:moveTo>
                  <a:cubicBezTo>
                    <a:pt x="27031" y="2148"/>
                    <a:pt x="26549" y="1667"/>
                    <a:pt x="26549" y="1075"/>
                  </a:cubicBezTo>
                  <a:cubicBezTo>
                    <a:pt x="26549" y="481"/>
                    <a:pt x="27031" y="0"/>
                    <a:pt x="27625" y="0"/>
                  </a:cubicBezTo>
                  <a:cubicBezTo>
                    <a:pt x="28218" y="0"/>
                    <a:pt x="28700" y="481"/>
                    <a:pt x="28700" y="1075"/>
                  </a:cubicBezTo>
                  <a:cubicBezTo>
                    <a:pt x="28700" y="1667"/>
                    <a:pt x="28218" y="2148"/>
                    <a:pt x="27625" y="2148"/>
                  </a:cubicBezTo>
                  <a:close/>
                  <a:moveTo>
                    <a:pt x="18775" y="26409"/>
                  </a:moveTo>
                  <a:cubicBezTo>
                    <a:pt x="18181" y="26409"/>
                    <a:pt x="17699" y="25928"/>
                    <a:pt x="17699" y="25336"/>
                  </a:cubicBezTo>
                  <a:cubicBezTo>
                    <a:pt x="17699" y="24743"/>
                    <a:pt x="18181" y="24262"/>
                    <a:pt x="18775" y="24262"/>
                  </a:cubicBezTo>
                  <a:cubicBezTo>
                    <a:pt x="19368" y="24262"/>
                    <a:pt x="19850" y="24743"/>
                    <a:pt x="19850" y="25336"/>
                  </a:cubicBezTo>
                  <a:cubicBezTo>
                    <a:pt x="19850" y="25928"/>
                    <a:pt x="19368" y="26409"/>
                    <a:pt x="18775" y="26409"/>
                  </a:cubicBezTo>
                  <a:close/>
                  <a:moveTo>
                    <a:pt x="18775" y="18321"/>
                  </a:moveTo>
                  <a:cubicBezTo>
                    <a:pt x="18181" y="18321"/>
                    <a:pt x="17699" y="17842"/>
                    <a:pt x="17699" y="17248"/>
                  </a:cubicBezTo>
                  <a:cubicBezTo>
                    <a:pt x="17699" y="16656"/>
                    <a:pt x="18181" y="16175"/>
                    <a:pt x="18775" y="16175"/>
                  </a:cubicBezTo>
                  <a:cubicBezTo>
                    <a:pt x="19368" y="16175"/>
                    <a:pt x="19850" y="16656"/>
                    <a:pt x="19850" y="17248"/>
                  </a:cubicBezTo>
                  <a:cubicBezTo>
                    <a:pt x="19850" y="17842"/>
                    <a:pt x="19368" y="18321"/>
                    <a:pt x="18775" y="18321"/>
                  </a:cubicBezTo>
                  <a:close/>
                  <a:moveTo>
                    <a:pt x="18775" y="10235"/>
                  </a:moveTo>
                  <a:cubicBezTo>
                    <a:pt x="18181" y="10235"/>
                    <a:pt x="17699" y="9755"/>
                    <a:pt x="17699" y="9161"/>
                  </a:cubicBezTo>
                  <a:cubicBezTo>
                    <a:pt x="17699" y="8568"/>
                    <a:pt x="18181" y="8088"/>
                    <a:pt x="18775" y="8088"/>
                  </a:cubicBezTo>
                  <a:cubicBezTo>
                    <a:pt x="19368" y="8088"/>
                    <a:pt x="19850" y="8568"/>
                    <a:pt x="19850" y="9161"/>
                  </a:cubicBezTo>
                  <a:cubicBezTo>
                    <a:pt x="19850" y="9755"/>
                    <a:pt x="19368" y="10235"/>
                    <a:pt x="18775" y="10235"/>
                  </a:cubicBezTo>
                  <a:close/>
                  <a:moveTo>
                    <a:pt x="18775" y="2148"/>
                  </a:moveTo>
                  <a:cubicBezTo>
                    <a:pt x="18181" y="2148"/>
                    <a:pt x="17699" y="1667"/>
                    <a:pt x="17699" y="1075"/>
                  </a:cubicBezTo>
                  <a:cubicBezTo>
                    <a:pt x="17699" y="481"/>
                    <a:pt x="18181" y="0"/>
                    <a:pt x="18775" y="0"/>
                  </a:cubicBezTo>
                  <a:cubicBezTo>
                    <a:pt x="19368" y="0"/>
                    <a:pt x="19850" y="481"/>
                    <a:pt x="19850" y="1075"/>
                  </a:cubicBezTo>
                  <a:cubicBezTo>
                    <a:pt x="19850" y="1667"/>
                    <a:pt x="19368" y="2148"/>
                    <a:pt x="18775" y="2148"/>
                  </a:cubicBezTo>
                  <a:close/>
                  <a:moveTo>
                    <a:pt x="9925" y="26409"/>
                  </a:moveTo>
                  <a:cubicBezTo>
                    <a:pt x="9331" y="26409"/>
                    <a:pt x="8849" y="25928"/>
                    <a:pt x="8849" y="25336"/>
                  </a:cubicBezTo>
                  <a:cubicBezTo>
                    <a:pt x="8849" y="24743"/>
                    <a:pt x="9331" y="24262"/>
                    <a:pt x="9925" y="24262"/>
                  </a:cubicBezTo>
                  <a:cubicBezTo>
                    <a:pt x="10518" y="24262"/>
                    <a:pt x="11000" y="24743"/>
                    <a:pt x="11000" y="25336"/>
                  </a:cubicBezTo>
                  <a:cubicBezTo>
                    <a:pt x="11000" y="25928"/>
                    <a:pt x="10518" y="26409"/>
                    <a:pt x="9925" y="26409"/>
                  </a:cubicBezTo>
                  <a:close/>
                  <a:moveTo>
                    <a:pt x="9925" y="18321"/>
                  </a:moveTo>
                  <a:cubicBezTo>
                    <a:pt x="9331" y="18321"/>
                    <a:pt x="8849" y="17842"/>
                    <a:pt x="8849" y="17248"/>
                  </a:cubicBezTo>
                  <a:cubicBezTo>
                    <a:pt x="8849" y="16656"/>
                    <a:pt x="9331" y="16175"/>
                    <a:pt x="9925" y="16175"/>
                  </a:cubicBezTo>
                  <a:cubicBezTo>
                    <a:pt x="10518" y="16175"/>
                    <a:pt x="11000" y="16656"/>
                    <a:pt x="11000" y="17248"/>
                  </a:cubicBezTo>
                  <a:cubicBezTo>
                    <a:pt x="11000" y="17842"/>
                    <a:pt x="10518" y="18321"/>
                    <a:pt x="9925" y="18321"/>
                  </a:cubicBezTo>
                  <a:close/>
                  <a:moveTo>
                    <a:pt x="9925" y="10235"/>
                  </a:moveTo>
                  <a:cubicBezTo>
                    <a:pt x="9331" y="10235"/>
                    <a:pt x="8849" y="9755"/>
                    <a:pt x="8849" y="9161"/>
                  </a:cubicBezTo>
                  <a:cubicBezTo>
                    <a:pt x="8849" y="8568"/>
                    <a:pt x="9331" y="8088"/>
                    <a:pt x="9925" y="8088"/>
                  </a:cubicBezTo>
                  <a:cubicBezTo>
                    <a:pt x="10518" y="8088"/>
                    <a:pt x="11000" y="8568"/>
                    <a:pt x="11000" y="9161"/>
                  </a:cubicBezTo>
                  <a:cubicBezTo>
                    <a:pt x="11000" y="9755"/>
                    <a:pt x="10518" y="10235"/>
                    <a:pt x="9925" y="10235"/>
                  </a:cubicBezTo>
                  <a:close/>
                  <a:moveTo>
                    <a:pt x="9925" y="2148"/>
                  </a:moveTo>
                  <a:cubicBezTo>
                    <a:pt x="9331" y="2148"/>
                    <a:pt x="8849" y="1667"/>
                    <a:pt x="8849" y="1075"/>
                  </a:cubicBezTo>
                  <a:cubicBezTo>
                    <a:pt x="8849" y="481"/>
                    <a:pt x="9331" y="0"/>
                    <a:pt x="9925" y="0"/>
                  </a:cubicBezTo>
                  <a:cubicBezTo>
                    <a:pt x="10518" y="0"/>
                    <a:pt x="11000" y="481"/>
                    <a:pt x="11000" y="1075"/>
                  </a:cubicBezTo>
                  <a:cubicBezTo>
                    <a:pt x="11000" y="1667"/>
                    <a:pt x="10518" y="2148"/>
                    <a:pt x="9925" y="2148"/>
                  </a:cubicBezTo>
                  <a:close/>
                  <a:moveTo>
                    <a:pt x="1075" y="26409"/>
                  </a:moveTo>
                  <a:cubicBezTo>
                    <a:pt x="481" y="26409"/>
                    <a:pt x="0" y="25928"/>
                    <a:pt x="0" y="25336"/>
                  </a:cubicBezTo>
                  <a:cubicBezTo>
                    <a:pt x="0" y="24743"/>
                    <a:pt x="481" y="24262"/>
                    <a:pt x="1075" y="24262"/>
                  </a:cubicBezTo>
                  <a:cubicBezTo>
                    <a:pt x="1668" y="24262"/>
                    <a:pt x="2150" y="24743"/>
                    <a:pt x="2150" y="25336"/>
                  </a:cubicBezTo>
                  <a:cubicBezTo>
                    <a:pt x="2150" y="25928"/>
                    <a:pt x="1668" y="26409"/>
                    <a:pt x="1075" y="26409"/>
                  </a:cubicBezTo>
                  <a:close/>
                  <a:moveTo>
                    <a:pt x="1075" y="18321"/>
                  </a:moveTo>
                  <a:cubicBezTo>
                    <a:pt x="481" y="18321"/>
                    <a:pt x="0" y="17842"/>
                    <a:pt x="0" y="17248"/>
                  </a:cubicBezTo>
                  <a:cubicBezTo>
                    <a:pt x="0" y="16656"/>
                    <a:pt x="481" y="16175"/>
                    <a:pt x="1075" y="16175"/>
                  </a:cubicBezTo>
                  <a:cubicBezTo>
                    <a:pt x="1668" y="16175"/>
                    <a:pt x="2150" y="16656"/>
                    <a:pt x="2150" y="17248"/>
                  </a:cubicBezTo>
                  <a:cubicBezTo>
                    <a:pt x="2150" y="17842"/>
                    <a:pt x="1668" y="18321"/>
                    <a:pt x="1075" y="18321"/>
                  </a:cubicBezTo>
                  <a:close/>
                  <a:moveTo>
                    <a:pt x="1075" y="10235"/>
                  </a:moveTo>
                  <a:cubicBezTo>
                    <a:pt x="481" y="10235"/>
                    <a:pt x="0" y="9755"/>
                    <a:pt x="0" y="9161"/>
                  </a:cubicBezTo>
                  <a:cubicBezTo>
                    <a:pt x="0" y="8568"/>
                    <a:pt x="481" y="8088"/>
                    <a:pt x="1075" y="8088"/>
                  </a:cubicBezTo>
                  <a:cubicBezTo>
                    <a:pt x="1668" y="8088"/>
                    <a:pt x="2150" y="8568"/>
                    <a:pt x="2150" y="9161"/>
                  </a:cubicBezTo>
                  <a:cubicBezTo>
                    <a:pt x="2150" y="9755"/>
                    <a:pt x="1668" y="10235"/>
                    <a:pt x="1075" y="10235"/>
                  </a:cubicBezTo>
                  <a:close/>
                  <a:moveTo>
                    <a:pt x="1075" y="2148"/>
                  </a:moveTo>
                  <a:cubicBezTo>
                    <a:pt x="481" y="2148"/>
                    <a:pt x="0" y="1667"/>
                    <a:pt x="0" y="1075"/>
                  </a:cubicBezTo>
                  <a:cubicBezTo>
                    <a:pt x="0" y="481"/>
                    <a:pt x="481" y="0"/>
                    <a:pt x="1075" y="0"/>
                  </a:cubicBezTo>
                  <a:cubicBezTo>
                    <a:pt x="1668" y="0"/>
                    <a:pt x="2150" y="481"/>
                    <a:pt x="2150" y="1075"/>
                  </a:cubicBezTo>
                  <a:cubicBezTo>
                    <a:pt x="2150" y="1667"/>
                    <a:pt x="1668" y="2148"/>
                    <a:pt x="1075" y="2148"/>
                  </a:cubicBezTo>
                  <a:close/>
                  <a:moveTo>
                    <a:pt x="54174" y="24261"/>
                  </a:moveTo>
                  <a:cubicBezTo>
                    <a:pt x="54768" y="24261"/>
                    <a:pt x="55249" y="24742"/>
                    <a:pt x="55249" y="25336"/>
                  </a:cubicBezTo>
                  <a:cubicBezTo>
                    <a:pt x="55249" y="25928"/>
                    <a:pt x="54768" y="26409"/>
                    <a:pt x="54174" y="26409"/>
                  </a:cubicBezTo>
                  <a:cubicBezTo>
                    <a:pt x="53581" y="26409"/>
                    <a:pt x="53099" y="25928"/>
                    <a:pt x="53099" y="25336"/>
                  </a:cubicBezTo>
                  <a:cubicBezTo>
                    <a:pt x="53099" y="24742"/>
                    <a:pt x="53581" y="24261"/>
                    <a:pt x="54174" y="242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6"/>
            <p:cNvSpPr/>
            <p:nvPr/>
          </p:nvSpPr>
          <p:spPr>
            <a:xfrm>
              <a:off x="7701425" y="83275"/>
              <a:ext cx="1518300" cy="241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6"/>
            <p:cNvSpPr/>
            <p:nvPr/>
          </p:nvSpPr>
          <p:spPr>
            <a:xfrm>
              <a:off x="3961800" y="4684700"/>
              <a:ext cx="915600" cy="728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8855675" y="3554950"/>
              <a:ext cx="915600" cy="72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485400" y="1745232"/>
            <a:ext cx="3943500" cy="13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7311400" y="713232"/>
            <a:ext cx="1117500" cy="110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>
            <a:spLocks noGrp="1"/>
          </p:cNvSpPr>
          <p:nvPr>
            <p:ph type="pic" idx="3"/>
          </p:nvPr>
        </p:nvSpPr>
        <p:spPr>
          <a:xfrm flipH="1">
            <a:off x="-2" y="-2287"/>
            <a:ext cx="3886200" cy="5148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1" name="Google Shape;21;p3"/>
          <p:cNvGrpSpPr/>
          <p:nvPr/>
        </p:nvGrpSpPr>
        <p:grpSpPr>
          <a:xfrm>
            <a:off x="4425372" y="243240"/>
            <a:ext cx="4718628" cy="431126"/>
            <a:chOff x="4425372" y="243240"/>
            <a:chExt cx="4718628" cy="431126"/>
          </a:xfrm>
        </p:grpSpPr>
        <p:grpSp>
          <p:nvGrpSpPr>
            <p:cNvPr id="22" name="Google Shape;22;p3"/>
            <p:cNvGrpSpPr/>
            <p:nvPr/>
          </p:nvGrpSpPr>
          <p:grpSpPr>
            <a:xfrm>
              <a:off x="7924500" y="382600"/>
              <a:ext cx="1219500" cy="152400"/>
              <a:chOff x="7924500" y="382600"/>
              <a:chExt cx="1219500" cy="152400"/>
            </a:xfrm>
          </p:grpSpPr>
          <p:cxnSp>
            <p:nvCxnSpPr>
              <p:cNvPr id="23" name="Google Shape;23;p3"/>
              <p:cNvCxnSpPr/>
              <p:nvPr/>
            </p:nvCxnSpPr>
            <p:spPr>
              <a:xfrm rot="10800000">
                <a:off x="8076900" y="382600"/>
                <a:ext cx="1067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24;p3"/>
              <p:cNvCxnSpPr/>
              <p:nvPr/>
            </p:nvCxnSpPr>
            <p:spPr>
              <a:xfrm rot="10800000">
                <a:off x="7924500" y="535000"/>
                <a:ext cx="1067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5" name="Google Shape;25;p3"/>
            <p:cNvSpPr/>
            <p:nvPr/>
          </p:nvSpPr>
          <p:spPr>
            <a:xfrm flipH="1">
              <a:off x="4425372" y="243240"/>
              <a:ext cx="293268" cy="431126"/>
            </a:xfrm>
            <a:custGeom>
              <a:avLst/>
              <a:gdLst/>
              <a:ahLst/>
              <a:cxnLst/>
              <a:rect l="l" t="t" r="r" b="b"/>
              <a:pathLst>
                <a:path w="21286" h="31292" extrusionOk="0">
                  <a:moveTo>
                    <a:pt x="10643" y="1"/>
                  </a:moveTo>
                  <a:lnTo>
                    <a:pt x="21285" y="14080"/>
                  </a:lnTo>
                  <a:lnTo>
                    <a:pt x="0" y="14080"/>
                  </a:lnTo>
                  <a:close/>
                  <a:moveTo>
                    <a:pt x="21285" y="31292"/>
                  </a:moveTo>
                  <a:lnTo>
                    <a:pt x="0" y="31292"/>
                  </a:lnTo>
                  <a:lnTo>
                    <a:pt x="10643" y="172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4889762" y="2359325"/>
            <a:ext cx="3536700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717538" y="2359326"/>
            <a:ext cx="3536700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717538" y="1973825"/>
            <a:ext cx="35367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4"/>
          </p:nvPr>
        </p:nvSpPr>
        <p:spPr>
          <a:xfrm>
            <a:off x="4889757" y="1973825"/>
            <a:ext cx="35367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39" name="Google Shape;39;p5"/>
          <p:cNvGrpSpPr/>
          <p:nvPr/>
        </p:nvGrpSpPr>
        <p:grpSpPr>
          <a:xfrm>
            <a:off x="-533400" y="0"/>
            <a:ext cx="9877900" cy="5461788"/>
            <a:chOff x="-533400" y="0"/>
            <a:chExt cx="9877900" cy="5461788"/>
          </a:xfrm>
        </p:grpSpPr>
        <p:sp>
          <p:nvSpPr>
            <p:cNvPr id="40" name="Google Shape;40;p5"/>
            <p:cNvSpPr/>
            <p:nvPr/>
          </p:nvSpPr>
          <p:spPr>
            <a:xfrm>
              <a:off x="8282272" y="4438640"/>
              <a:ext cx="293268" cy="431126"/>
            </a:xfrm>
            <a:custGeom>
              <a:avLst/>
              <a:gdLst/>
              <a:ahLst/>
              <a:cxnLst/>
              <a:rect l="l" t="t" r="r" b="b"/>
              <a:pathLst>
                <a:path w="21286" h="31292" extrusionOk="0">
                  <a:moveTo>
                    <a:pt x="10643" y="1"/>
                  </a:moveTo>
                  <a:lnTo>
                    <a:pt x="21285" y="14080"/>
                  </a:lnTo>
                  <a:lnTo>
                    <a:pt x="0" y="14080"/>
                  </a:lnTo>
                  <a:close/>
                  <a:moveTo>
                    <a:pt x="21285" y="31292"/>
                  </a:moveTo>
                  <a:lnTo>
                    <a:pt x="0" y="31292"/>
                  </a:lnTo>
                  <a:lnTo>
                    <a:pt x="10643" y="172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5"/>
            <p:cNvSpPr/>
            <p:nvPr/>
          </p:nvSpPr>
          <p:spPr>
            <a:xfrm>
              <a:off x="-533400" y="4608500"/>
              <a:ext cx="1518300" cy="241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5"/>
            <p:cNvSpPr/>
            <p:nvPr/>
          </p:nvSpPr>
          <p:spPr>
            <a:xfrm>
              <a:off x="8428900" y="0"/>
              <a:ext cx="915600" cy="72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3881388" y="4801563"/>
              <a:ext cx="1381225" cy="660225"/>
            </a:xfrm>
            <a:custGeom>
              <a:avLst/>
              <a:gdLst/>
              <a:ahLst/>
              <a:cxnLst/>
              <a:rect l="l" t="t" r="r" b="b"/>
              <a:pathLst>
                <a:path w="55249" h="26409" extrusionOk="0">
                  <a:moveTo>
                    <a:pt x="54174" y="18323"/>
                  </a:moveTo>
                  <a:cubicBezTo>
                    <a:pt x="53581" y="18323"/>
                    <a:pt x="53099" y="17842"/>
                    <a:pt x="53099" y="17248"/>
                  </a:cubicBezTo>
                  <a:cubicBezTo>
                    <a:pt x="53099" y="16656"/>
                    <a:pt x="53581" y="16175"/>
                    <a:pt x="54174" y="16175"/>
                  </a:cubicBezTo>
                  <a:cubicBezTo>
                    <a:pt x="54768" y="16175"/>
                    <a:pt x="55249" y="16656"/>
                    <a:pt x="55249" y="17248"/>
                  </a:cubicBezTo>
                  <a:cubicBezTo>
                    <a:pt x="55249" y="17842"/>
                    <a:pt x="54768" y="18323"/>
                    <a:pt x="54174" y="18323"/>
                  </a:cubicBezTo>
                  <a:close/>
                  <a:moveTo>
                    <a:pt x="54174" y="10235"/>
                  </a:moveTo>
                  <a:cubicBezTo>
                    <a:pt x="53581" y="10235"/>
                    <a:pt x="53099" y="9755"/>
                    <a:pt x="53099" y="9161"/>
                  </a:cubicBezTo>
                  <a:cubicBezTo>
                    <a:pt x="53099" y="8568"/>
                    <a:pt x="53581" y="8088"/>
                    <a:pt x="54174" y="8088"/>
                  </a:cubicBezTo>
                  <a:cubicBezTo>
                    <a:pt x="54768" y="8088"/>
                    <a:pt x="55249" y="8568"/>
                    <a:pt x="55249" y="9161"/>
                  </a:cubicBezTo>
                  <a:cubicBezTo>
                    <a:pt x="55249" y="9755"/>
                    <a:pt x="54768" y="10235"/>
                    <a:pt x="54174" y="10235"/>
                  </a:cubicBezTo>
                  <a:close/>
                  <a:moveTo>
                    <a:pt x="54174" y="2148"/>
                  </a:moveTo>
                  <a:cubicBezTo>
                    <a:pt x="53581" y="2148"/>
                    <a:pt x="53099" y="1667"/>
                    <a:pt x="53099" y="1075"/>
                  </a:cubicBezTo>
                  <a:cubicBezTo>
                    <a:pt x="53099" y="481"/>
                    <a:pt x="53581" y="0"/>
                    <a:pt x="54174" y="0"/>
                  </a:cubicBezTo>
                  <a:cubicBezTo>
                    <a:pt x="54768" y="0"/>
                    <a:pt x="55249" y="481"/>
                    <a:pt x="55249" y="1075"/>
                  </a:cubicBezTo>
                  <a:cubicBezTo>
                    <a:pt x="55249" y="1667"/>
                    <a:pt x="54768" y="2148"/>
                    <a:pt x="54174" y="2148"/>
                  </a:cubicBezTo>
                  <a:close/>
                  <a:moveTo>
                    <a:pt x="45324" y="26409"/>
                  </a:moveTo>
                  <a:cubicBezTo>
                    <a:pt x="44731" y="26409"/>
                    <a:pt x="44249" y="25928"/>
                    <a:pt x="44249" y="25336"/>
                  </a:cubicBezTo>
                  <a:cubicBezTo>
                    <a:pt x="44249" y="24743"/>
                    <a:pt x="44731" y="24262"/>
                    <a:pt x="45324" y="24262"/>
                  </a:cubicBezTo>
                  <a:cubicBezTo>
                    <a:pt x="45918" y="24262"/>
                    <a:pt x="46399" y="24743"/>
                    <a:pt x="46399" y="25336"/>
                  </a:cubicBezTo>
                  <a:cubicBezTo>
                    <a:pt x="46399" y="25928"/>
                    <a:pt x="45918" y="26409"/>
                    <a:pt x="45324" y="26409"/>
                  </a:cubicBezTo>
                  <a:close/>
                  <a:moveTo>
                    <a:pt x="45324" y="18323"/>
                  </a:moveTo>
                  <a:cubicBezTo>
                    <a:pt x="44731" y="18323"/>
                    <a:pt x="44249" y="17842"/>
                    <a:pt x="44249" y="17248"/>
                  </a:cubicBezTo>
                  <a:cubicBezTo>
                    <a:pt x="44249" y="16656"/>
                    <a:pt x="44731" y="16175"/>
                    <a:pt x="45324" y="16175"/>
                  </a:cubicBezTo>
                  <a:cubicBezTo>
                    <a:pt x="45918" y="16175"/>
                    <a:pt x="46399" y="16656"/>
                    <a:pt x="46399" y="17248"/>
                  </a:cubicBezTo>
                  <a:cubicBezTo>
                    <a:pt x="46399" y="17842"/>
                    <a:pt x="45918" y="18323"/>
                    <a:pt x="45324" y="18323"/>
                  </a:cubicBezTo>
                  <a:close/>
                  <a:moveTo>
                    <a:pt x="45324" y="10235"/>
                  </a:moveTo>
                  <a:cubicBezTo>
                    <a:pt x="44731" y="10235"/>
                    <a:pt x="44249" y="9755"/>
                    <a:pt x="44249" y="9161"/>
                  </a:cubicBezTo>
                  <a:cubicBezTo>
                    <a:pt x="44249" y="8568"/>
                    <a:pt x="44731" y="8088"/>
                    <a:pt x="45324" y="8088"/>
                  </a:cubicBezTo>
                  <a:cubicBezTo>
                    <a:pt x="45918" y="8088"/>
                    <a:pt x="46399" y="8568"/>
                    <a:pt x="46399" y="9161"/>
                  </a:cubicBezTo>
                  <a:cubicBezTo>
                    <a:pt x="46399" y="9755"/>
                    <a:pt x="45918" y="10235"/>
                    <a:pt x="45324" y="10235"/>
                  </a:cubicBezTo>
                  <a:close/>
                  <a:moveTo>
                    <a:pt x="45324" y="2148"/>
                  </a:moveTo>
                  <a:cubicBezTo>
                    <a:pt x="44731" y="2148"/>
                    <a:pt x="44249" y="1667"/>
                    <a:pt x="44249" y="1075"/>
                  </a:cubicBezTo>
                  <a:cubicBezTo>
                    <a:pt x="44249" y="481"/>
                    <a:pt x="44731" y="0"/>
                    <a:pt x="45324" y="0"/>
                  </a:cubicBezTo>
                  <a:cubicBezTo>
                    <a:pt x="45918" y="0"/>
                    <a:pt x="46399" y="481"/>
                    <a:pt x="46399" y="1075"/>
                  </a:cubicBezTo>
                  <a:cubicBezTo>
                    <a:pt x="46399" y="1667"/>
                    <a:pt x="45918" y="2148"/>
                    <a:pt x="45324" y="2148"/>
                  </a:cubicBezTo>
                  <a:close/>
                  <a:moveTo>
                    <a:pt x="36474" y="26409"/>
                  </a:moveTo>
                  <a:cubicBezTo>
                    <a:pt x="35881" y="26409"/>
                    <a:pt x="35399" y="25928"/>
                    <a:pt x="35399" y="25336"/>
                  </a:cubicBezTo>
                  <a:cubicBezTo>
                    <a:pt x="35399" y="24743"/>
                    <a:pt x="35881" y="24262"/>
                    <a:pt x="36474" y="24262"/>
                  </a:cubicBezTo>
                  <a:cubicBezTo>
                    <a:pt x="37068" y="24262"/>
                    <a:pt x="37549" y="24743"/>
                    <a:pt x="37549" y="25336"/>
                  </a:cubicBezTo>
                  <a:cubicBezTo>
                    <a:pt x="37549" y="25928"/>
                    <a:pt x="37068" y="26409"/>
                    <a:pt x="36474" y="26409"/>
                  </a:cubicBezTo>
                  <a:close/>
                  <a:moveTo>
                    <a:pt x="36474" y="18321"/>
                  </a:moveTo>
                  <a:cubicBezTo>
                    <a:pt x="35881" y="18321"/>
                    <a:pt x="35399" y="17842"/>
                    <a:pt x="35399" y="17248"/>
                  </a:cubicBezTo>
                  <a:cubicBezTo>
                    <a:pt x="35399" y="16656"/>
                    <a:pt x="35881" y="16175"/>
                    <a:pt x="36474" y="16175"/>
                  </a:cubicBezTo>
                  <a:cubicBezTo>
                    <a:pt x="37068" y="16175"/>
                    <a:pt x="37549" y="16656"/>
                    <a:pt x="37549" y="17248"/>
                  </a:cubicBezTo>
                  <a:cubicBezTo>
                    <a:pt x="37549" y="17842"/>
                    <a:pt x="37068" y="18321"/>
                    <a:pt x="36474" y="18321"/>
                  </a:cubicBezTo>
                  <a:close/>
                  <a:moveTo>
                    <a:pt x="36474" y="10235"/>
                  </a:moveTo>
                  <a:cubicBezTo>
                    <a:pt x="35881" y="10235"/>
                    <a:pt x="35399" y="9755"/>
                    <a:pt x="35399" y="9161"/>
                  </a:cubicBezTo>
                  <a:cubicBezTo>
                    <a:pt x="35399" y="8568"/>
                    <a:pt x="35881" y="8088"/>
                    <a:pt x="36474" y="8088"/>
                  </a:cubicBezTo>
                  <a:cubicBezTo>
                    <a:pt x="37068" y="8088"/>
                    <a:pt x="37549" y="8568"/>
                    <a:pt x="37549" y="9161"/>
                  </a:cubicBezTo>
                  <a:cubicBezTo>
                    <a:pt x="37549" y="9755"/>
                    <a:pt x="37068" y="10235"/>
                    <a:pt x="36474" y="10235"/>
                  </a:cubicBezTo>
                  <a:close/>
                  <a:moveTo>
                    <a:pt x="36474" y="2148"/>
                  </a:moveTo>
                  <a:cubicBezTo>
                    <a:pt x="35881" y="2148"/>
                    <a:pt x="35399" y="1667"/>
                    <a:pt x="35399" y="1075"/>
                  </a:cubicBezTo>
                  <a:cubicBezTo>
                    <a:pt x="35399" y="481"/>
                    <a:pt x="35881" y="0"/>
                    <a:pt x="36474" y="0"/>
                  </a:cubicBezTo>
                  <a:cubicBezTo>
                    <a:pt x="37068" y="0"/>
                    <a:pt x="37549" y="481"/>
                    <a:pt x="37549" y="1075"/>
                  </a:cubicBezTo>
                  <a:cubicBezTo>
                    <a:pt x="37549" y="1667"/>
                    <a:pt x="37068" y="2148"/>
                    <a:pt x="36474" y="2148"/>
                  </a:cubicBezTo>
                  <a:close/>
                  <a:moveTo>
                    <a:pt x="27625" y="26409"/>
                  </a:moveTo>
                  <a:cubicBezTo>
                    <a:pt x="27031" y="26409"/>
                    <a:pt x="26549" y="25928"/>
                    <a:pt x="26549" y="25336"/>
                  </a:cubicBezTo>
                  <a:cubicBezTo>
                    <a:pt x="26549" y="24743"/>
                    <a:pt x="27031" y="24262"/>
                    <a:pt x="27625" y="24262"/>
                  </a:cubicBezTo>
                  <a:cubicBezTo>
                    <a:pt x="28218" y="24262"/>
                    <a:pt x="28700" y="24743"/>
                    <a:pt x="28700" y="25336"/>
                  </a:cubicBezTo>
                  <a:cubicBezTo>
                    <a:pt x="28700" y="25928"/>
                    <a:pt x="28218" y="26409"/>
                    <a:pt x="27625" y="26409"/>
                  </a:cubicBezTo>
                  <a:close/>
                  <a:moveTo>
                    <a:pt x="27625" y="18321"/>
                  </a:moveTo>
                  <a:cubicBezTo>
                    <a:pt x="27031" y="18321"/>
                    <a:pt x="26549" y="17842"/>
                    <a:pt x="26549" y="17248"/>
                  </a:cubicBezTo>
                  <a:cubicBezTo>
                    <a:pt x="26549" y="16656"/>
                    <a:pt x="27031" y="16175"/>
                    <a:pt x="27625" y="16175"/>
                  </a:cubicBezTo>
                  <a:cubicBezTo>
                    <a:pt x="28218" y="16175"/>
                    <a:pt x="28700" y="16656"/>
                    <a:pt x="28700" y="17248"/>
                  </a:cubicBezTo>
                  <a:cubicBezTo>
                    <a:pt x="28700" y="17842"/>
                    <a:pt x="28218" y="18321"/>
                    <a:pt x="27625" y="18321"/>
                  </a:cubicBezTo>
                  <a:close/>
                  <a:moveTo>
                    <a:pt x="27625" y="10235"/>
                  </a:moveTo>
                  <a:cubicBezTo>
                    <a:pt x="27031" y="10235"/>
                    <a:pt x="26549" y="9755"/>
                    <a:pt x="26549" y="9161"/>
                  </a:cubicBezTo>
                  <a:cubicBezTo>
                    <a:pt x="26549" y="8568"/>
                    <a:pt x="27031" y="8088"/>
                    <a:pt x="27625" y="8088"/>
                  </a:cubicBezTo>
                  <a:cubicBezTo>
                    <a:pt x="28218" y="8088"/>
                    <a:pt x="28700" y="8568"/>
                    <a:pt x="28700" y="9161"/>
                  </a:cubicBezTo>
                  <a:cubicBezTo>
                    <a:pt x="28700" y="9755"/>
                    <a:pt x="28218" y="10235"/>
                    <a:pt x="27625" y="10235"/>
                  </a:cubicBezTo>
                  <a:close/>
                  <a:moveTo>
                    <a:pt x="27625" y="2148"/>
                  </a:moveTo>
                  <a:cubicBezTo>
                    <a:pt x="27031" y="2148"/>
                    <a:pt x="26549" y="1667"/>
                    <a:pt x="26549" y="1075"/>
                  </a:cubicBezTo>
                  <a:cubicBezTo>
                    <a:pt x="26549" y="481"/>
                    <a:pt x="27031" y="0"/>
                    <a:pt x="27625" y="0"/>
                  </a:cubicBezTo>
                  <a:cubicBezTo>
                    <a:pt x="28218" y="0"/>
                    <a:pt x="28700" y="481"/>
                    <a:pt x="28700" y="1075"/>
                  </a:cubicBezTo>
                  <a:cubicBezTo>
                    <a:pt x="28700" y="1667"/>
                    <a:pt x="28218" y="2148"/>
                    <a:pt x="27625" y="2148"/>
                  </a:cubicBezTo>
                  <a:close/>
                  <a:moveTo>
                    <a:pt x="18775" y="26409"/>
                  </a:moveTo>
                  <a:cubicBezTo>
                    <a:pt x="18181" y="26409"/>
                    <a:pt x="17699" y="25928"/>
                    <a:pt x="17699" y="25336"/>
                  </a:cubicBezTo>
                  <a:cubicBezTo>
                    <a:pt x="17699" y="24743"/>
                    <a:pt x="18181" y="24262"/>
                    <a:pt x="18775" y="24262"/>
                  </a:cubicBezTo>
                  <a:cubicBezTo>
                    <a:pt x="19368" y="24262"/>
                    <a:pt x="19850" y="24743"/>
                    <a:pt x="19850" y="25336"/>
                  </a:cubicBezTo>
                  <a:cubicBezTo>
                    <a:pt x="19850" y="25928"/>
                    <a:pt x="19368" y="26409"/>
                    <a:pt x="18775" y="26409"/>
                  </a:cubicBezTo>
                  <a:close/>
                  <a:moveTo>
                    <a:pt x="18775" y="18321"/>
                  </a:moveTo>
                  <a:cubicBezTo>
                    <a:pt x="18181" y="18321"/>
                    <a:pt x="17699" y="17842"/>
                    <a:pt x="17699" y="17248"/>
                  </a:cubicBezTo>
                  <a:cubicBezTo>
                    <a:pt x="17699" y="16656"/>
                    <a:pt x="18181" y="16175"/>
                    <a:pt x="18775" y="16175"/>
                  </a:cubicBezTo>
                  <a:cubicBezTo>
                    <a:pt x="19368" y="16175"/>
                    <a:pt x="19850" y="16656"/>
                    <a:pt x="19850" y="17248"/>
                  </a:cubicBezTo>
                  <a:cubicBezTo>
                    <a:pt x="19850" y="17842"/>
                    <a:pt x="19368" y="18321"/>
                    <a:pt x="18775" y="18321"/>
                  </a:cubicBezTo>
                  <a:close/>
                  <a:moveTo>
                    <a:pt x="18775" y="10235"/>
                  </a:moveTo>
                  <a:cubicBezTo>
                    <a:pt x="18181" y="10235"/>
                    <a:pt x="17699" y="9755"/>
                    <a:pt x="17699" y="9161"/>
                  </a:cubicBezTo>
                  <a:cubicBezTo>
                    <a:pt x="17699" y="8568"/>
                    <a:pt x="18181" y="8088"/>
                    <a:pt x="18775" y="8088"/>
                  </a:cubicBezTo>
                  <a:cubicBezTo>
                    <a:pt x="19368" y="8088"/>
                    <a:pt x="19850" y="8568"/>
                    <a:pt x="19850" y="9161"/>
                  </a:cubicBezTo>
                  <a:cubicBezTo>
                    <a:pt x="19850" y="9755"/>
                    <a:pt x="19368" y="10235"/>
                    <a:pt x="18775" y="10235"/>
                  </a:cubicBezTo>
                  <a:close/>
                  <a:moveTo>
                    <a:pt x="18775" y="2148"/>
                  </a:moveTo>
                  <a:cubicBezTo>
                    <a:pt x="18181" y="2148"/>
                    <a:pt x="17699" y="1667"/>
                    <a:pt x="17699" y="1075"/>
                  </a:cubicBezTo>
                  <a:cubicBezTo>
                    <a:pt x="17699" y="481"/>
                    <a:pt x="18181" y="0"/>
                    <a:pt x="18775" y="0"/>
                  </a:cubicBezTo>
                  <a:cubicBezTo>
                    <a:pt x="19368" y="0"/>
                    <a:pt x="19850" y="481"/>
                    <a:pt x="19850" y="1075"/>
                  </a:cubicBezTo>
                  <a:cubicBezTo>
                    <a:pt x="19850" y="1667"/>
                    <a:pt x="19368" y="2148"/>
                    <a:pt x="18775" y="2148"/>
                  </a:cubicBezTo>
                  <a:close/>
                  <a:moveTo>
                    <a:pt x="9925" y="26409"/>
                  </a:moveTo>
                  <a:cubicBezTo>
                    <a:pt x="9331" y="26409"/>
                    <a:pt x="8849" y="25928"/>
                    <a:pt x="8849" y="25336"/>
                  </a:cubicBezTo>
                  <a:cubicBezTo>
                    <a:pt x="8849" y="24743"/>
                    <a:pt x="9331" y="24262"/>
                    <a:pt x="9925" y="24262"/>
                  </a:cubicBezTo>
                  <a:cubicBezTo>
                    <a:pt x="10518" y="24262"/>
                    <a:pt x="11000" y="24743"/>
                    <a:pt x="11000" y="25336"/>
                  </a:cubicBezTo>
                  <a:cubicBezTo>
                    <a:pt x="11000" y="25928"/>
                    <a:pt x="10518" y="26409"/>
                    <a:pt x="9925" y="26409"/>
                  </a:cubicBezTo>
                  <a:close/>
                  <a:moveTo>
                    <a:pt x="9925" y="18321"/>
                  </a:moveTo>
                  <a:cubicBezTo>
                    <a:pt x="9331" y="18321"/>
                    <a:pt x="8849" y="17842"/>
                    <a:pt x="8849" y="17248"/>
                  </a:cubicBezTo>
                  <a:cubicBezTo>
                    <a:pt x="8849" y="16656"/>
                    <a:pt x="9331" y="16175"/>
                    <a:pt x="9925" y="16175"/>
                  </a:cubicBezTo>
                  <a:cubicBezTo>
                    <a:pt x="10518" y="16175"/>
                    <a:pt x="11000" y="16656"/>
                    <a:pt x="11000" y="17248"/>
                  </a:cubicBezTo>
                  <a:cubicBezTo>
                    <a:pt x="11000" y="17842"/>
                    <a:pt x="10518" y="18321"/>
                    <a:pt x="9925" y="18321"/>
                  </a:cubicBezTo>
                  <a:close/>
                  <a:moveTo>
                    <a:pt x="9925" y="10235"/>
                  </a:moveTo>
                  <a:cubicBezTo>
                    <a:pt x="9331" y="10235"/>
                    <a:pt x="8849" y="9755"/>
                    <a:pt x="8849" y="9161"/>
                  </a:cubicBezTo>
                  <a:cubicBezTo>
                    <a:pt x="8849" y="8568"/>
                    <a:pt x="9331" y="8088"/>
                    <a:pt x="9925" y="8088"/>
                  </a:cubicBezTo>
                  <a:cubicBezTo>
                    <a:pt x="10518" y="8088"/>
                    <a:pt x="11000" y="8568"/>
                    <a:pt x="11000" y="9161"/>
                  </a:cubicBezTo>
                  <a:cubicBezTo>
                    <a:pt x="11000" y="9755"/>
                    <a:pt x="10518" y="10235"/>
                    <a:pt x="9925" y="10235"/>
                  </a:cubicBezTo>
                  <a:close/>
                  <a:moveTo>
                    <a:pt x="9925" y="2148"/>
                  </a:moveTo>
                  <a:cubicBezTo>
                    <a:pt x="9331" y="2148"/>
                    <a:pt x="8849" y="1667"/>
                    <a:pt x="8849" y="1075"/>
                  </a:cubicBezTo>
                  <a:cubicBezTo>
                    <a:pt x="8849" y="481"/>
                    <a:pt x="9331" y="0"/>
                    <a:pt x="9925" y="0"/>
                  </a:cubicBezTo>
                  <a:cubicBezTo>
                    <a:pt x="10518" y="0"/>
                    <a:pt x="11000" y="481"/>
                    <a:pt x="11000" y="1075"/>
                  </a:cubicBezTo>
                  <a:cubicBezTo>
                    <a:pt x="11000" y="1667"/>
                    <a:pt x="10518" y="2148"/>
                    <a:pt x="9925" y="2148"/>
                  </a:cubicBezTo>
                  <a:close/>
                  <a:moveTo>
                    <a:pt x="1075" y="26409"/>
                  </a:moveTo>
                  <a:cubicBezTo>
                    <a:pt x="481" y="26409"/>
                    <a:pt x="0" y="25928"/>
                    <a:pt x="0" y="25336"/>
                  </a:cubicBezTo>
                  <a:cubicBezTo>
                    <a:pt x="0" y="24743"/>
                    <a:pt x="481" y="24262"/>
                    <a:pt x="1075" y="24262"/>
                  </a:cubicBezTo>
                  <a:cubicBezTo>
                    <a:pt x="1668" y="24262"/>
                    <a:pt x="2150" y="24743"/>
                    <a:pt x="2150" y="25336"/>
                  </a:cubicBezTo>
                  <a:cubicBezTo>
                    <a:pt x="2150" y="25928"/>
                    <a:pt x="1668" y="26409"/>
                    <a:pt x="1075" y="26409"/>
                  </a:cubicBezTo>
                  <a:close/>
                  <a:moveTo>
                    <a:pt x="1075" y="18321"/>
                  </a:moveTo>
                  <a:cubicBezTo>
                    <a:pt x="481" y="18321"/>
                    <a:pt x="0" y="17842"/>
                    <a:pt x="0" y="17248"/>
                  </a:cubicBezTo>
                  <a:cubicBezTo>
                    <a:pt x="0" y="16656"/>
                    <a:pt x="481" y="16175"/>
                    <a:pt x="1075" y="16175"/>
                  </a:cubicBezTo>
                  <a:cubicBezTo>
                    <a:pt x="1668" y="16175"/>
                    <a:pt x="2150" y="16656"/>
                    <a:pt x="2150" y="17248"/>
                  </a:cubicBezTo>
                  <a:cubicBezTo>
                    <a:pt x="2150" y="17842"/>
                    <a:pt x="1668" y="18321"/>
                    <a:pt x="1075" y="18321"/>
                  </a:cubicBezTo>
                  <a:close/>
                  <a:moveTo>
                    <a:pt x="1075" y="10235"/>
                  </a:moveTo>
                  <a:cubicBezTo>
                    <a:pt x="481" y="10235"/>
                    <a:pt x="0" y="9755"/>
                    <a:pt x="0" y="9161"/>
                  </a:cubicBezTo>
                  <a:cubicBezTo>
                    <a:pt x="0" y="8568"/>
                    <a:pt x="481" y="8088"/>
                    <a:pt x="1075" y="8088"/>
                  </a:cubicBezTo>
                  <a:cubicBezTo>
                    <a:pt x="1668" y="8088"/>
                    <a:pt x="2150" y="8568"/>
                    <a:pt x="2150" y="9161"/>
                  </a:cubicBezTo>
                  <a:cubicBezTo>
                    <a:pt x="2150" y="9755"/>
                    <a:pt x="1668" y="10235"/>
                    <a:pt x="1075" y="10235"/>
                  </a:cubicBezTo>
                  <a:close/>
                  <a:moveTo>
                    <a:pt x="1075" y="2148"/>
                  </a:moveTo>
                  <a:cubicBezTo>
                    <a:pt x="481" y="2148"/>
                    <a:pt x="0" y="1667"/>
                    <a:pt x="0" y="1075"/>
                  </a:cubicBezTo>
                  <a:cubicBezTo>
                    <a:pt x="0" y="481"/>
                    <a:pt x="481" y="0"/>
                    <a:pt x="1075" y="0"/>
                  </a:cubicBezTo>
                  <a:cubicBezTo>
                    <a:pt x="1668" y="0"/>
                    <a:pt x="2150" y="481"/>
                    <a:pt x="2150" y="1075"/>
                  </a:cubicBezTo>
                  <a:cubicBezTo>
                    <a:pt x="2150" y="1667"/>
                    <a:pt x="1668" y="2148"/>
                    <a:pt x="1075" y="2148"/>
                  </a:cubicBezTo>
                  <a:close/>
                  <a:moveTo>
                    <a:pt x="54174" y="24261"/>
                  </a:moveTo>
                  <a:cubicBezTo>
                    <a:pt x="54768" y="24261"/>
                    <a:pt x="55249" y="24742"/>
                    <a:pt x="55249" y="25336"/>
                  </a:cubicBezTo>
                  <a:cubicBezTo>
                    <a:pt x="55249" y="25928"/>
                    <a:pt x="54768" y="26409"/>
                    <a:pt x="54174" y="26409"/>
                  </a:cubicBezTo>
                  <a:cubicBezTo>
                    <a:pt x="53581" y="26409"/>
                    <a:pt x="53099" y="25928"/>
                    <a:pt x="53099" y="25336"/>
                  </a:cubicBezTo>
                  <a:cubicBezTo>
                    <a:pt x="53099" y="24742"/>
                    <a:pt x="53581" y="24261"/>
                    <a:pt x="54174" y="242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6" name="Google Shape;46;p6"/>
          <p:cNvGrpSpPr/>
          <p:nvPr/>
        </p:nvGrpSpPr>
        <p:grpSpPr>
          <a:xfrm>
            <a:off x="-818525" y="159475"/>
            <a:ext cx="10226575" cy="4935838"/>
            <a:chOff x="-818525" y="159475"/>
            <a:chExt cx="10226575" cy="4935838"/>
          </a:xfrm>
        </p:grpSpPr>
        <p:sp>
          <p:nvSpPr>
            <p:cNvPr id="47" name="Google Shape;47;p6"/>
            <p:cNvSpPr/>
            <p:nvPr/>
          </p:nvSpPr>
          <p:spPr>
            <a:xfrm>
              <a:off x="7889750" y="159475"/>
              <a:ext cx="1518300" cy="241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8282259" y="4457265"/>
              <a:ext cx="293268" cy="431126"/>
            </a:xfrm>
            <a:custGeom>
              <a:avLst/>
              <a:gdLst/>
              <a:ahLst/>
              <a:cxnLst/>
              <a:rect l="l" t="t" r="r" b="b"/>
              <a:pathLst>
                <a:path w="21286" h="31292" extrusionOk="0">
                  <a:moveTo>
                    <a:pt x="10643" y="1"/>
                  </a:moveTo>
                  <a:lnTo>
                    <a:pt x="21285" y="14080"/>
                  </a:lnTo>
                  <a:lnTo>
                    <a:pt x="0" y="14080"/>
                  </a:lnTo>
                  <a:close/>
                  <a:moveTo>
                    <a:pt x="21285" y="31292"/>
                  </a:moveTo>
                  <a:lnTo>
                    <a:pt x="0" y="31292"/>
                  </a:lnTo>
                  <a:lnTo>
                    <a:pt x="10643" y="1721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-818525" y="4435088"/>
              <a:ext cx="1381225" cy="660225"/>
            </a:xfrm>
            <a:custGeom>
              <a:avLst/>
              <a:gdLst/>
              <a:ahLst/>
              <a:cxnLst/>
              <a:rect l="l" t="t" r="r" b="b"/>
              <a:pathLst>
                <a:path w="55249" h="26409" extrusionOk="0">
                  <a:moveTo>
                    <a:pt x="54174" y="18323"/>
                  </a:moveTo>
                  <a:cubicBezTo>
                    <a:pt x="53581" y="18323"/>
                    <a:pt x="53099" y="17842"/>
                    <a:pt x="53099" y="17248"/>
                  </a:cubicBezTo>
                  <a:cubicBezTo>
                    <a:pt x="53099" y="16656"/>
                    <a:pt x="53581" y="16175"/>
                    <a:pt x="54174" y="16175"/>
                  </a:cubicBezTo>
                  <a:cubicBezTo>
                    <a:pt x="54768" y="16175"/>
                    <a:pt x="55249" y="16656"/>
                    <a:pt x="55249" y="17248"/>
                  </a:cubicBezTo>
                  <a:cubicBezTo>
                    <a:pt x="55249" y="17842"/>
                    <a:pt x="54768" y="18323"/>
                    <a:pt x="54174" y="18323"/>
                  </a:cubicBezTo>
                  <a:close/>
                  <a:moveTo>
                    <a:pt x="54174" y="10235"/>
                  </a:moveTo>
                  <a:cubicBezTo>
                    <a:pt x="53581" y="10235"/>
                    <a:pt x="53099" y="9755"/>
                    <a:pt x="53099" y="9161"/>
                  </a:cubicBezTo>
                  <a:cubicBezTo>
                    <a:pt x="53099" y="8568"/>
                    <a:pt x="53581" y="8088"/>
                    <a:pt x="54174" y="8088"/>
                  </a:cubicBezTo>
                  <a:cubicBezTo>
                    <a:pt x="54768" y="8088"/>
                    <a:pt x="55249" y="8568"/>
                    <a:pt x="55249" y="9161"/>
                  </a:cubicBezTo>
                  <a:cubicBezTo>
                    <a:pt x="55249" y="9755"/>
                    <a:pt x="54768" y="10235"/>
                    <a:pt x="54174" y="10235"/>
                  </a:cubicBezTo>
                  <a:close/>
                  <a:moveTo>
                    <a:pt x="54174" y="2148"/>
                  </a:moveTo>
                  <a:cubicBezTo>
                    <a:pt x="53581" y="2148"/>
                    <a:pt x="53099" y="1667"/>
                    <a:pt x="53099" y="1075"/>
                  </a:cubicBezTo>
                  <a:cubicBezTo>
                    <a:pt x="53099" y="481"/>
                    <a:pt x="53581" y="0"/>
                    <a:pt x="54174" y="0"/>
                  </a:cubicBezTo>
                  <a:cubicBezTo>
                    <a:pt x="54768" y="0"/>
                    <a:pt x="55249" y="481"/>
                    <a:pt x="55249" y="1075"/>
                  </a:cubicBezTo>
                  <a:cubicBezTo>
                    <a:pt x="55249" y="1667"/>
                    <a:pt x="54768" y="2148"/>
                    <a:pt x="54174" y="2148"/>
                  </a:cubicBezTo>
                  <a:close/>
                  <a:moveTo>
                    <a:pt x="45324" y="26409"/>
                  </a:moveTo>
                  <a:cubicBezTo>
                    <a:pt x="44731" y="26409"/>
                    <a:pt x="44249" y="25928"/>
                    <a:pt x="44249" y="25336"/>
                  </a:cubicBezTo>
                  <a:cubicBezTo>
                    <a:pt x="44249" y="24743"/>
                    <a:pt x="44731" y="24262"/>
                    <a:pt x="45324" y="24262"/>
                  </a:cubicBezTo>
                  <a:cubicBezTo>
                    <a:pt x="45918" y="24262"/>
                    <a:pt x="46399" y="24743"/>
                    <a:pt x="46399" y="25336"/>
                  </a:cubicBezTo>
                  <a:cubicBezTo>
                    <a:pt x="46399" y="25928"/>
                    <a:pt x="45918" y="26409"/>
                    <a:pt x="45324" y="26409"/>
                  </a:cubicBezTo>
                  <a:close/>
                  <a:moveTo>
                    <a:pt x="45324" y="18323"/>
                  </a:moveTo>
                  <a:cubicBezTo>
                    <a:pt x="44731" y="18323"/>
                    <a:pt x="44249" y="17842"/>
                    <a:pt x="44249" y="17248"/>
                  </a:cubicBezTo>
                  <a:cubicBezTo>
                    <a:pt x="44249" y="16656"/>
                    <a:pt x="44731" y="16175"/>
                    <a:pt x="45324" y="16175"/>
                  </a:cubicBezTo>
                  <a:cubicBezTo>
                    <a:pt x="45918" y="16175"/>
                    <a:pt x="46399" y="16656"/>
                    <a:pt x="46399" y="17248"/>
                  </a:cubicBezTo>
                  <a:cubicBezTo>
                    <a:pt x="46399" y="17842"/>
                    <a:pt x="45918" y="18323"/>
                    <a:pt x="45324" y="18323"/>
                  </a:cubicBezTo>
                  <a:close/>
                  <a:moveTo>
                    <a:pt x="45324" y="10235"/>
                  </a:moveTo>
                  <a:cubicBezTo>
                    <a:pt x="44731" y="10235"/>
                    <a:pt x="44249" y="9755"/>
                    <a:pt x="44249" y="9161"/>
                  </a:cubicBezTo>
                  <a:cubicBezTo>
                    <a:pt x="44249" y="8568"/>
                    <a:pt x="44731" y="8088"/>
                    <a:pt x="45324" y="8088"/>
                  </a:cubicBezTo>
                  <a:cubicBezTo>
                    <a:pt x="45918" y="8088"/>
                    <a:pt x="46399" y="8568"/>
                    <a:pt x="46399" y="9161"/>
                  </a:cubicBezTo>
                  <a:cubicBezTo>
                    <a:pt x="46399" y="9755"/>
                    <a:pt x="45918" y="10235"/>
                    <a:pt x="45324" y="10235"/>
                  </a:cubicBezTo>
                  <a:close/>
                  <a:moveTo>
                    <a:pt x="45324" y="2148"/>
                  </a:moveTo>
                  <a:cubicBezTo>
                    <a:pt x="44731" y="2148"/>
                    <a:pt x="44249" y="1667"/>
                    <a:pt x="44249" y="1075"/>
                  </a:cubicBezTo>
                  <a:cubicBezTo>
                    <a:pt x="44249" y="481"/>
                    <a:pt x="44731" y="0"/>
                    <a:pt x="45324" y="0"/>
                  </a:cubicBezTo>
                  <a:cubicBezTo>
                    <a:pt x="45918" y="0"/>
                    <a:pt x="46399" y="481"/>
                    <a:pt x="46399" y="1075"/>
                  </a:cubicBezTo>
                  <a:cubicBezTo>
                    <a:pt x="46399" y="1667"/>
                    <a:pt x="45918" y="2148"/>
                    <a:pt x="45324" y="2148"/>
                  </a:cubicBezTo>
                  <a:close/>
                  <a:moveTo>
                    <a:pt x="36474" y="26409"/>
                  </a:moveTo>
                  <a:cubicBezTo>
                    <a:pt x="35881" y="26409"/>
                    <a:pt x="35399" y="25928"/>
                    <a:pt x="35399" y="25336"/>
                  </a:cubicBezTo>
                  <a:cubicBezTo>
                    <a:pt x="35399" y="24743"/>
                    <a:pt x="35881" y="24262"/>
                    <a:pt x="36474" y="24262"/>
                  </a:cubicBezTo>
                  <a:cubicBezTo>
                    <a:pt x="37068" y="24262"/>
                    <a:pt x="37549" y="24743"/>
                    <a:pt x="37549" y="25336"/>
                  </a:cubicBezTo>
                  <a:cubicBezTo>
                    <a:pt x="37549" y="25928"/>
                    <a:pt x="37068" y="26409"/>
                    <a:pt x="36474" y="26409"/>
                  </a:cubicBezTo>
                  <a:close/>
                  <a:moveTo>
                    <a:pt x="36474" y="18321"/>
                  </a:moveTo>
                  <a:cubicBezTo>
                    <a:pt x="35881" y="18321"/>
                    <a:pt x="35399" y="17842"/>
                    <a:pt x="35399" y="17248"/>
                  </a:cubicBezTo>
                  <a:cubicBezTo>
                    <a:pt x="35399" y="16656"/>
                    <a:pt x="35881" y="16175"/>
                    <a:pt x="36474" y="16175"/>
                  </a:cubicBezTo>
                  <a:cubicBezTo>
                    <a:pt x="37068" y="16175"/>
                    <a:pt x="37549" y="16656"/>
                    <a:pt x="37549" y="17248"/>
                  </a:cubicBezTo>
                  <a:cubicBezTo>
                    <a:pt x="37549" y="17842"/>
                    <a:pt x="37068" y="18321"/>
                    <a:pt x="36474" y="18321"/>
                  </a:cubicBezTo>
                  <a:close/>
                  <a:moveTo>
                    <a:pt x="36474" y="10235"/>
                  </a:moveTo>
                  <a:cubicBezTo>
                    <a:pt x="35881" y="10235"/>
                    <a:pt x="35399" y="9755"/>
                    <a:pt x="35399" y="9161"/>
                  </a:cubicBezTo>
                  <a:cubicBezTo>
                    <a:pt x="35399" y="8568"/>
                    <a:pt x="35881" y="8088"/>
                    <a:pt x="36474" y="8088"/>
                  </a:cubicBezTo>
                  <a:cubicBezTo>
                    <a:pt x="37068" y="8088"/>
                    <a:pt x="37549" y="8568"/>
                    <a:pt x="37549" y="9161"/>
                  </a:cubicBezTo>
                  <a:cubicBezTo>
                    <a:pt x="37549" y="9755"/>
                    <a:pt x="37068" y="10235"/>
                    <a:pt x="36474" y="10235"/>
                  </a:cubicBezTo>
                  <a:close/>
                  <a:moveTo>
                    <a:pt x="36474" y="2148"/>
                  </a:moveTo>
                  <a:cubicBezTo>
                    <a:pt x="35881" y="2148"/>
                    <a:pt x="35399" y="1667"/>
                    <a:pt x="35399" y="1075"/>
                  </a:cubicBezTo>
                  <a:cubicBezTo>
                    <a:pt x="35399" y="481"/>
                    <a:pt x="35881" y="0"/>
                    <a:pt x="36474" y="0"/>
                  </a:cubicBezTo>
                  <a:cubicBezTo>
                    <a:pt x="37068" y="0"/>
                    <a:pt x="37549" y="481"/>
                    <a:pt x="37549" y="1075"/>
                  </a:cubicBezTo>
                  <a:cubicBezTo>
                    <a:pt x="37549" y="1667"/>
                    <a:pt x="37068" y="2148"/>
                    <a:pt x="36474" y="2148"/>
                  </a:cubicBezTo>
                  <a:close/>
                  <a:moveTo>
                    <a:pt x="27625" y="26409"/>
                  </a:moveTo>
                  <a:cubicBezTo>
                    <a:pt x="27031" y="26409"/>
                    <a:pt x="26549" y="25928"/>
                    <a:pt x="26549" y="25336"/>
                  </a:cubicBezTo>
                  <a:cubicBezTo>
                    <a:pt x="26549" y="24743"/>
                    <a:pt x="27031" y="24262"/>
                    <a:pt x="27625" y="24262"/>
                  </a:cubicBezTo>
                  <a:cubicBezTo>
                    <a:pt x="28218" y="24262"/>
                    <a:pt x="28700" y="24743"/>
                    <a:pt x="28700" y="25336"/>
                  </a:cubicBezTo>
                  <a:cubicBezTo>
                    <a:pt x="28700" y="25928"/>
                    <a:pt x="28218" y="26409"/>
                    <a:pt x="27625" y="26409"/>
                  </a:cubicBezTo>
                  <a:close/>
                  <a:moveTo>
                    <a:pt x="27625" y="18321"/>
                  </a:moveTo>
                  <a:cubicBezTo>
                    <a:pt x="27031" y="18321"/>
                    <a:pt x="26549" y="17842"/>
                    <a:pt x="26549" y="17248"/>
                  </a:cubicBezTo>
                  <a:cubicBezTo>
                    <a:pt x="26549" y="16656"/>
                    <a:pt x="27031" y="16175"/>
                    <a:pt x="27625" y="16175"/>
                  </a:cubicBezTo>
                  <a:cubicBezTo>
                    <a:pt x="28218" y="16175"/>
                    <a:pt x="28700" y="16656"/>
                    <a:pt x="28700" y="17248"/>
                  </a:cubicBezTo>
                  <a:cubicBezTo>
                    <a:pt x="28700" y="17842"/>
                    <a:pt x="28218" y="18321"/>
                    <a:pt x="27625" y="18321"/>
                  </a:cubicBezTo>
                  <a:close/>
                  <a:moveTo>
                    <a:pt x="27625" y="10235"/>
                  </a:moveTo>
                  <a:cubicBezTo>
                    <a:pt x="27031" y="10235"/>
                    <a:pt x="26549" y="9755"/>
                    <a:pt x="26549" y="9161"/>
                  </a:cubicBezTo>
                  <a:cubicBezTo>
                    <a:pt x="26549" y="8568"/>
                    <a:pt x="27031" y="8088"/>
                    <a:pt x="27625" y="8088"/>
                  </a:cubicBezTo>
                  <a:cubicBezTo>
                    <a:pt x="28218" y="8088"/>
                    <a:pt x="28700" y="8568"/>
                    <a:pt x="28700" y="9161"/>
                  </a:cubicBezTo>
                  <a:cubicBezTo>
                    <a:pt x="28700" y="9755"/>
                    <a:pt x="28218" y="10235"/>
                    <a:pt x="27625" y="10235"/>
                  </a:cubicBezTo>
                  <a:close/>
                  <a:moveTo>
                    <a:pt x="27625" y="2148"/>
                  </a:moveTo>
                  <a:cubicBezTo>
                    <a:pt x="27031" y="2148"/>
                    <a:pt x="26549" y="1667"/>
                    <a:pt x="26549" y="1075"/>
                  </a:cubicBezTo>
                  <a:cubicBezTo>
                    <a:pt x="26549" y="481"/>
                    <a:pt x="27031" y="0"/>
                    <a:pt x="27625" y="0"/>
                  </a:cubicBezTo>
                  <a:cubicBezTo>
                    <a:pt x="28218" y="0"/>
                    <a:pt x="28700" y="481"/>
                    <a:pt x="28700" y="1075"/>
                  </a:cubicBezTo>
                  <a:cubicBezTo>
                    <a:pt x="28700" y="1667"/>
                    <a:pt x="28218" y="2148"/>
                    <a:pt x="27625" y="2148"/>
                  </a:cubicBezTo>
                  <a:close/>
                  <a:moveTo>
                    <a:pt x="18775" y="26409"/>
                  </a:moveTo>
                  <a:cubicBezTo>
                    <a:pt x="18181" y="26409"/>
                    <a:pt x="17699" y="25928"/>
                    <a:pt x="17699" y="25336"/>
                  </a:cubicBezTo>
                  <a:cubicBezTo>
                    <a:pt x="17699" y="24743"/>
                    <a:pt x="18181" y="24262"/>
                    <a:pt x="18775" y="24262"/>
                  </a:cubicBezTo>
                  <a:cubicBezTo>
                    <a:pt x="19368" y="24262"/>
                    <a:pt x="19850" y="24743"/>
                    <a:pt x="19850" y="25336"/>
                  </a:cubicBezTo>
                  <a:cubicBezTo>
                    <a:pt x="19850" y="25928"/>
                    <a:pt x="19368" y="26409"/>
                    <a:pt x="18775" y="26409"/>
                  </a:cubicBezTo>
                  <a:close/>
                  <a:moveTo>
                    <a:pt x="18775" y="18321"/>
                  </a:moveTo>
                  <a:cubicBezTo>
                    <a:pt x="18181" y="18321"/>
                    <a:pt x="17699" y="17842"/>
                    <a:pt x="17699" y="17248"/>
                  </a:cubicBezTo>
                  <a:cubicBezTo>
                    <a:pt x="17699" y="16656"/>
                    <a:pt x="18181" y="16175"/>
                    <a:pt x="18775" y="16175"/>
                  </a:cubicBezTo>
                  <a:cubicBezTo>
                    <a:pt x="19368" y="16175"/>
                    <a:pt x="19850" y="16656"/>
                    <a:pt x="19850" y="17248"/>
                  </a:cubicBezTo>
                  <a:cubicBezTo>
                    <a:pt x="19850" y="17842"/>
                    <a:pt x="19368" y="18321"/>
                    <a:pt x="18775" y="18321"/>
                  </a:cubicBezTo>
                  <a:close/>
                  <a:moveTo>
                    <a:pt x="18775" y="10235"/>
                  </a:moveTo>
                  <a:cubicBezTo>
                    <a:pt x="18181" y="10235"/>
                    <a:pt x="17699" y="9755"/>
                    <a:pt x="17699" y="9161"/>
                  </a:cubicBezTo>
                  <a:cubicBezTo>
                    <a:pt x="17699" y="8568"/>
                    <a:pt x="18181" y="8088"/>
                    <a:pt x="18775" y="8088"/>
                  </a:cubicBezTo>
                  <a:cubicBezTo>
                    <a:pt x="19368" y="8088"/>
                    <a:pt x="19850" y="8568"/>
                    <a:pt x="19850" y="9161"/>
                  </a:cubicBezTo>
                  <a:cubicBezTo>
                    <a:pt x="19850" y="9755"/>
                    <a:pt x="19368" y="10235"/>
                    <a:pt x="18775" y="10235"/>
                  </a:cubicBezTo>
                  <a:close/>
                  <a:moveTo>
                    <a:pt x="18775" y="2148"/>
                  </a:moveTo>
                  <a:cubicBezTo>
                    <a:pt x="18181" y="2148"/>
                    <a:pt x="17699" y="1667"/>
                    <a:pt x="17699" y="1075"/>
                  </a:cubicBezTo>
                  <a:cubicBezTo>
                    <a:pt x="17699" y="481"/>
                    <a:pt x="18181" y="0"/>
                    <a:pt x="18775" y="0"/>
                  </a:cubicBezTo>
                  <a:cubicBezTo>
                    <a:pt x="19368" y="0"/>
                    <a:pt x="19850" y="481"/>
                    <a:pt x="19850" y="1075"/>
                  </a:cubicBezTo>
                  <a:cubicBezTo>
                    <a:pt x="19850" y="1667"/>
                    <a:pt x="19368" y="2148"/>
                    <a:pt x="18775" y="2148"/>
                  </a:cubicBezTo>
                  <a:close/>
                  <a:moveTo>
                    <a:pt x="9925" y="26409"/>
                  </a:moveTo>
                  <a:cubicBezTo>
                    <a:pt x="9331" y="26409"/>
                    <a:pt x="8849" y="25928"/>
                    <a:pt x="8849" y="25336"/>
                  </a:cubicBezTo>
                  <a:cubicBezTo>
                    <a:pt x="8849" y="24743"/>
                    <a:pt x="9331" y="24262"/>
                    <a:pt x="9925" y="24262"/>
                  </a:cubicBezTo>
                  <a:cubicBezTo>
                    <a:pt x="10518" y="24262"/>
                    <a:pt x="11000" y="24743"/>
                    <a:pt x="11000" y="25336"/>
                  </a:cubicBezTo>
                  <a:cubicBezTo>
                    <a:pt x="11000" y="25928"/>
                    <a:pt x="10518" y="26409"/>
                    <a:pt x="9925" y="26409"/>
                  </a:cubicBezTo>
                  <a:close/>
                  <a:moveTo>
                    <a:pt x="9925" y="18321"/>
                  </a:moveTo>
                  <a:cubicBezTo>
                    <a:pt x="9331" y="18321"/>
                    <a:pt x="8849" y="17842"/>
                    <a:pt x="8849" y="17248"/>
                  </a:cubicBezTo>
                  <a:cubicBezTo>
                    <a:pt x="8849" y="16656"/>
                    <a:pt x="9331" y="16175"/>
                    <a:pt x="9925" y="16175"/>
                  </a:cubicBezTo>
                  <a:cubicBezTo>
                    <a:pt x="10518" y="16175"/>
                    <a:pt x="11000" y="16656"/>
                    <a:pt x="11000" y="17248"/>
                  </a:cubicBezTo>
                  <a:cubicBezTo>
                    <a:pt x="11000" y="17842"/>
                    <a:pt x="10518" y="18321"/>
                    <a:pt x="9925" y="18321"/>
                  </a:cubicBezTo>
                  <a:close/>
                  <a:moveTo>
                    <a:pt x="9925" y="10235"/>
                  </a:moveTo>
                  <a:cubicBezTo>
                    <a:pt x="9331" y="10235"/>
                    <a:pt x="8849" y="9755"/>
                    <a:pt x="8849" y="9161"/>
                  </a:cubicBezTo>
                  <a:cubicBezTo>
                    <a:pt x="8849" y="8568"/>
                    <a:pt x="9331" y="8088"/>
                    <a:pt x="9925" y="8088"/>
                  </a:cubicBezTo>
                  <a:cubicBezTo>
                    <a:pt x="10518" y="8088"/>
                    <a:pt x="11000" y="8568"/>
                    <a:pt x="11000" y="9161"/>
                  </a:cubicBezTo>
                  <a:cubicBezTo>
                    <a:pt x="11000" y="9755"/>
                    <a:pt x="10518" y="10235"/>
                    <a:pt x="9925" y="10235"/>
                  </a:cubicBezTo>
                  <a:close/>
                  <a:moveTo>
                    <a:pt x="9925" y="2148"/>
                  </a:moveTo>
                  <a:cubicBezTo>
                    <a:pt x="9331" y="2148"/>
                    <a:pt x="8849" y="1667"/>
                    <a:pt x="8849" y="1075"/>
                  </a:cubicBezTo>
                  <a:cubicBezTo>
                    <a:pt x="8849" y="481"/>
                    <a:pt x="9331" y="0"/>
                    <a:pt x="9925" y="0"/>
                  </a:cubicBezTo>
                  <a:cubicBezTo>
                    <a:pt x="10518" y="0"/>
                    <a:pt x="11000" y="481"/>
                    <a:pt x="11000" y="1075"/>
                  </a:cubicBezTo>
                  <a:cubicBezTo>
                    <a:pt x="11000" y="1667"/>
                    <a:pt x="10518" y="2148"/>
                    <a:pt x="9925" y="2148"/>
                  </a:cubicBezTo>
                  <a:close/>
                  <a:moveTo>
                    <a:pt x="1075" y="26409"/>
                  </a:moveTo>
                  <a:cubicBezTo>
                    <a:pt x="481" y="26409"/>
                    <a:pt x="0" y="25928"/>
                    <a:pt x="0" y="25336"/>
                  </a:cubicBezTo>
                  <a:cubicBezTo>
                    <a:pt x="0" y="24743"/>
                    <a:pt x="481" y="24262"/>
                    <a:pt x="1075" y="24262"/>
                  </a:cubicBezTo>
                  <a:cubicBezTo>
                    <a:pt x="1668" y="24262"/>
                    <a:pt x="2150" y="24743"/>
                    <a:pt x="2150" y="25336"/>
                  </a:cubicBezTo>
                  <a:cubicBezTo>
                    <a:pt x="2150" y="25928"/>
                    <a:pt x="1668" y="26409"/>
                    <a:pt x="1075" y="26409"/>
                  </a:cubicBezTo>
                  <a:close/>
                  <a:moveTo>
                    <a:pt x="1075" y="18321"/>
                  </a:moveTo>
                  <a:cubicBezTo>
                    <a:pt x="481" y="18321"/>
                    <a:pt x="0" y="17842"/>
                    <a:pt x="0" y="17248"/>
                  </a:cubicBezTo>
                  <a:cubicBezTo>
                    <a:pt x="0" y="16656"/>
                    <a:pt x="481" y="16175"/>
                    <a:pt x="1075" y="16175"/>
                  </a:cubicBezTo>
                  <a:cubicBezTo>
                    <a:pt x="1668" y="16175"/>
                    <a:pt x="2150" y="16656"/>
                    <a:pt x="2150" y="17248"/>
                  </a:cubicBezTo>
                  <a:cubicBezTo>
                    <a:pt x="2150" y="17842"/>
                    <a:pt x="1668" y="18321"/>
                    <a:pt x="1075" y="18321"/>
                  </a:cubicBezTo>
                  <a:close/>
                  <a:moveTo>
                    <a:pt x="1075" y="10235"/>
                  </a:moveTo>
                  <a:cubicBezTo>
                    <a:pt x="481" y="10235"/>
                    <a:pt x="0" y="9755"/>
                    <a:pt x="0" y="9161"/>
                  </a:cubicBezTo>
                  <a:cubicBezTo>
                    <a:pt x="0" y="8568"/>
                    <a:pt x="481" y="8088"/>
                    <a:pt x="1075" y="8088"/>
                  </a:cubicBezTo>
                  <a:cubicBezTo>
                    <a:pt x="1668" y="8088"/>
                    <a:pt x="2150" y="8568"/>
                    <a:pt x="2150" y="9161"/>
                  </a:cubicBezTo>
                  <a:cubicBezTo>
                    <a:pt x="2150" y="9755"/>
                    <a:pt x="1668" y="10235"/>
                    <a:pt x="1075" y="10235"/>
                  </a:cubicBezTo>
                  <a:close/>
                  <a:moveTo>
                    <a:pt x="1075" y="2148"/>
                  </a:moveTo>
                  <a:cubicBezTo>
                    <a:pt x="481" y="2148"/>
                    <a:pt x="0" y="1667"/>
                    <a:pt x="0" y="1075"/>
                  </a:cubicBezTo>
                  <a:cubicBezTo>
                    <a:pt x="0" y="481"/>
                    <a:pt x="481" y="0"/>
                    <a:pt x="1075" y="0"/>
                  </a:cubicBezTo>
                  <a:cubicBezTo>
                    <a:pt x="1668" y="0"/>
                    <a:pt x="2150" y="481"/>
                    <a:pt x="2150" y="1075"/>
                  </a:cubicBezTo>
                  <a:cubicBezTo>
                    <a:pt x="2150" y="1667"/>
                    <a:pt x="1668" y="2148"/>
                    <a:pt x="1075" y="2148"/>
                  </a:cubicBezTo>
                  <a:close/>
                  <a:moveTo>
                    <a:pt x="54174" y="24261"/>
                  </a:moveTo>
                  <a:cubicBezTo>
                    <a:pt x="54768" y="24261"/>
                    <a:pt x="55249" y="24742"/>
                    <a:pt x="55249" y="25336"/>
                  </a:cubicBezTo>
                  <a:cubicBezTo>
                    <a:pt x="55249" y="25928"/>
                    <a:pt x="54768" y="26409"/>
                    <a:pt x="54174" y="26409"/>
                  </a:cubicBezTo>
                  <a:cubicBezTo>
                    <a:pt x="53581" y="26409"/>
                    <a:pt x="53099" y="25928"/>
                    <a:pt x="53099" y="25336"/>
                  </a:cubicBezTo>
                  <a:cubicBezTo>
                    <a:pt x="53099" y="24742"/>
                    <a:pt x="53581" y="24261"/>
                    <a:pt x="54174" y="242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3726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720000" y="2277875"/>
            <a:ext cx="3735900" cy="16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>
            <a:spLocks noGrp="1"/>
          </p:cNvSpPr>
          <p:nvPr>
            <p:ph type="pic" idx="2"/>
          </p:nvPr>
        </p:nvSpPr>
        <p:spPr>
          <a:xfrm>
            <a:off x="5257800" y="0"/>
            <a:ext cx="3886200" cy="5148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54" name="Google Shape;54;p7"/>
          <p:cNvGrpSpPr/>
          <p:nvPr/>
        </p:nvGrpSpPr>
        <p:grpSpPr>
          <a:xfrm>
            <a:off x="-380999" y="4129180"/>
            <a:ext cx="4359599" cy="1051817"/>
            <a:chOff x="-380999" y="4129180"/>
            <a:chExt cx="4359599" cy="1051817"/>
          </a:xfrm>
        </p:grpSpPr>
        <p:sp>
          <p:nvSpPr>
            <p:cNvPr id="55" name="Google Shape;55;p7"/>
            <p:cNvSpPr/>
            <p:nvPr/>
          </p:nvSpPr>
          <p:spPr>
            <a:xfrm rot="-5400000">
              <a:off x="-380991" y="4129173"/>
              <a:ext cx="1051817" cy="1051832"/>
            </a:xfrm>
            <a:custGeom>
              <a:avLst/>
              <a:gdLst/>
              <a:ahLst/>
              <a:cxnLst/>
              <a:rect l="l" t="t" r="r" b="b"/>
              <a:pathLst>
                <a:path w="69153" h="69154" extrusionOk="0">
                  <a:moveTo>
                    <a:pt x="69152" y="14256"/>
                  </a:moveTo>
                  <a:lnTo>
                    <a:pt x="69152" y="0"/>
                  </a:lnTo>
                  <a:lnTo>
                    <a:pt x="0" y="0"/>
                  </a:lnTo>
                  <a:lnTo>
                    <a:pt x="0" y="69153"/>
                  </a:lnTo>
                  <a:lnTo>
                    <a:pt x="14256" y="69153"/>
                  </a:lnTo>
                  <a:cubicBezTo>
                    <a:pt x="44575" y="69153"/>
                    <a:pt x="69152" y="44576"/>
                    <a:pt x="69152" y="142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7"/>
            <p:cNvSpPr/>
            <p:nvPr/>
          </p:nvSpPr>
          <p:spPr>
            <a:xfrm>
              <a:off x="2460300" y="4902000"/>
              <a:ext cx="1518300" cy="241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2724150" y="1307100"/>
            <a:ext cx="36957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59" name="Google Shape;59;p8"/>
          <p:cNvGrpSpPr/>
          <p:nvPr/>
        </p:nvGrpSpPr>
        <p:grpSpPr>
          <a:xfrm>
            <a:off x="12" y="243240"/>
            <a:ext cx="4718615" cy="431126"/>
            <a:chOff x="12" y="243240"/>
            <a:chExt cx="4718615" cy="431126"/>
          </a:xfrm>
        </p:grpSpPr>
        <p:grpSp>
          <p:nvGrpSpPr>
            <p:cNvPr id="60" name="Google Shape;60;p8"/>
            <p:cNvGrpSpPr/>
            <p:nvPr/>
          </p:nvGrpSpPr>
          <p:grpSpPr>
            <a:xfrm>
              <a:off x="12" y="382600"/>
              <a:ext cx="1219500" cy="152400"/>
              <a:chOff x="12" y="382600"/>
              <a:chExt cx="1219500" cy="152400"/>
            </a:xfrm>
          </p:grpSpPr>
          <p:cxnSp>
            <p:nvCxnSpPr>
              <p:cNvPr id="61" name="Google Shape;61;p8"/>
              <p:cNvCxnSpPr/>
              <p:nvPr/>
            </p:nvCxnSpPr>
            <p:spPr>
              <a:xfrm>
                <a:off x="12" y="382600"/>
                <a:ext cx="1067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" name="Google Shape;62;p8"/>
              <p:cNvCxnSpPr/>
              <p:nvPr/>
            </p:nvCxnSpPr>
            <p:spPr>
              <a:xfrm>
                <a:off x="152412" y="535000"/>
                <a:ext cx="1067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63" name="Google Shape;63;p8"/>
            <p:cNvSpPr/>
            <p:nvPr/>
          </p:nvSpPr>
          <p:spPr>
            <a:xfrm>
              <a:off x="4425359" y="243240"/>
              <a:ext cx="293268" cy="431126"/>
            </a:xfrm>
            <a:custGeom>
              <a:avLst/>
              <a:gdLst/>
              <a:ahLst/>
              <a:cxnLst/>
              <a:rect l="l" t="t" r="r" b="b"/>
              <a:pathLst>
                <a:path w="21286" h="31292" extrusionOk="0">
                  <a:moveTo>
                    <a:pt x="10643" y="1"/>
                  </a:moveTo>
                  <a:lnTo>
                    <a:pt x="21285" y="14080"/>
                  </a:lnTo>
                  <a:lnTo>
                    <a:pt x="0" y="14080"/>
                  </a:lnTo>
                  <a:close/>
                  <a:moveTo>
                    <a:pt x="21285" y="31292"/>
                  </a:moveTo>
                  <a:lnTo>
                    <a:pt x="0" y="31292"/>
                  </a:lnTo>
                  <a:lnTo>
                    <a:pt x="10643" y="172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2201850" y="1584874"/>
            <a:ext cx="4740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ubTitle" idx="1"/>
          </p:nvPr>
        </p:nvSpPr>
        <p:spPr>
          <a:xfrm>
            <a:off x="2201925" y="2427926"/>
            <a:ext cx="474030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67" name="Google Shape;67;p9"/>
          <p:cNvGrpSpPr/>
          <p:nvPr/>
        </p:nvGrpSpPr>
        <p:grpSpPr>
          <a:xfrm>
            <a:off x="4425372" y="243240"/>
            <a:ext cx="4718628" cy="431126"/>
            <a:chOff x="4425372" y="243240"/>
            <a:chExt cx="4718628" cy="431126"/>
          </a:xfrm>
        </p:grpSpPr>
        <p:grpSp>
          <p:nvGrpSpPr>
            <p:cNvPr id="68" name="Google Shape;68;p9"/>
            <p:cNvGrpSpPr/>
            <p:nvPr/>
          </p:nvGrpSpPr>
          <p:grpSpPr>
            <a:xfrm>
              <a:off x="7924500" y="382600"/>
              <a:ext cx="1219500" cy="152400"/>
              <a:chOff x="7924500" y="382600"/>
              <a:chExt cx="1219500" cy="152400"/>
            </a:xfrm>
          </p:grpSpPr>
          <p:cxnSp>
            <p:nvCxnSpPr>
              <p:cNvPr id="69" name="Google Shape;69;p9"/>
              <p:cNvCxnSpPr/>
              <p:nvPr/>
            </p:nvCxnSpPr>
            <p:spPr>
              <a:xfrm rot="10800000">
                <a:off x="8076900" y="382600"/>
                <a:ext cx="1067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" name="Google Shape;70;p9"/>
              <p:cNvCxnSpPr/>
              <p:nvPr/>
            </p:nvCxnSpPr>
            <p:spPr>
              <a:xfrm rot="10800000">
                <a:off x="7924500" y="535000"/>
                <a:ext cx="1067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71" name="Google Shape;71;p9"/>
            <p:cNvSpPr/>
            <p:nvPr/>
          </p:nvSpPr>
          <p:spPr>
            <a:xfrm flipH="1">
              <a:off x="4425372" y="243240"/>
              <a:ext cx="293268" cy="431126"/>
            </a:xfrm>
            <a:custGeom>
              <a:avLst/>
              <a:gdLst/>
              <a:ahLst/>
              <a:cxnLst/>
              <a:rect l="l" t="t" r="r" b="b"/>
              <a:pathLst>
                <a:path w="21286" h="31292" extrusionOk="0">
                  <a:moveTo>
                    <a:pt x="10643" y="1"/>
                  </a:moveTo>
                  <a:lnTo>
                    <a:pt x="21285" y="14080"/>
                  </a:lnTo>
                  <a:lnTo>
                    <a:pt x="0" y="14080"/>
                  </a:lnTo>
                  <a:close/>
                  <a:moveTo>
                    <a:pt x="21285" y="31292"/>
                  </a:moveTo>
                  <a:lnTo>
                    <a:pt x="0" y="31292"/>
                  </a:lnTo>
                  <a:lnTo>
                    <a:pt x="10643" y="172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>
            <a:spLocks noGrp="1"/>
          </p:cNvSpPr>
          <p:nvPr>
            <p:ph type="pic" idx="2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715100" y="1039332"/>
            <a:ext cx="6576000" cy="12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subTitle" idx="1"/>
          </p:nvPr>
        </p:nvSpPr>
        <p:spPr>
          <a:xfrm>
            <a:off x="715100" y="2332332"/>
            <a:ext cx="65760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78" name="Google Shape;78;p11"/>
          <p:cNvGrpSpPr/>
          <p:nvPr/>
        </p:nvGrpSpPr>
        <p:grpSpPr>
          <a:xfrm>
            <a:off x="-124488" y="52488"/>
            <a:ext cx="9268488" cy="5284413"/>
            <a:chOff x="-124488" y="52488"/>
            <a:chExt cx="9268488" cy="5284413"/>
          </a:xfrm>
        </p:grpSpPr>
        <p:sp>
          <p:nvSpPr>
            <p:cNvPr id="79" name="Google Shape;79;p11"/>
            <p:cNvSpPr/>
            <p:nvPr/>
          </p:nvSpPr>
          <p:spPr>
            <a:xfrm flipH="1">
              <a:off x="-124488" y="52488"/>
              <a:ext cx="1381225" cy="660225"/>
            </a:xfrm>
            <a:custGeom>
              <a:avLst/>
              <a:gdLst/>
              <a:ahLst/>
              <a:cxnLst/>
              <a:rect l="l" t="t" r="r" b="b"/>
              <a:pathLst>
                <a:path w="55249" h="26409" extrusionOk="0">
                  <a:moveTo>
                    <a:pt x="54174" y="18323"/>
                  </a:moveTo>
                  <a:cubicBezTo>
                    <a:pt x="53581" y="18323"/>
                    <a:pt x="53099" y="17842"/>
                    <a:pt x="53099" y="17248"/>
                  </a:cubicBezTo>
                  <a:cubicBezTo>
                    <a:pt x="53099" y="16656"/>
                    <a:pt x="53581" y="16175"/>
                    <a:pt x="54174" y="16175"/>
                  </a:cubicBezTo>
                  <a:cubicBezTo>
                    <a:pt x="54768" y="16175"/>
                    <a:pt x="55249" y="16656"/>
                    <a:pt x="55249" y="17248"/>
                  </a:cubicBezTo>
                  <a:cubicBezTo>
                    <a:pt x="55249" y="17842"/>
                    <a:pt x="54768" y="18323"/>
                    <a:pt x="54174" y="18323"/>
                  </a:cubicBezTo>
                  <a:close/>
                  <a:moveTo>
                    <a:pt x="54174" y="10235"/>
                  </a:moveTo>
                  <a:cubicBezTo>
                    <a:pt x="53581" y="10235"/>
                    <a:pt x="53099" y="9755"/>
                    <a:pt x="53099" y="9161"/>
                  </a:cubicBezTo>
                  <a:cubicBezTo>
                    <a:pt x="53099" y="8568"/>
                    <a:pt x="53581" y="8088"/>
                    <a:pt x="54174" y="8088"/>
                  </a:cubicBezTo>
                  <a:cubicBezTo>
                    <a:pt x="54768" y="8088"/>
                    <a:pt x="55249" y="8568"/>
                    <a:pt x="55249" y="9161"/>
                  </a:cubicBezTo>
                  <a:cubicBezTo>
                    <a:pt x="55249" y="9755"/>
                    <a:pt x="54768" y="10235"/>
                    <a:pt x="54174" y="10235"/>
                  </a:cubicBezTo>
                  <a:close/>
                  <a:moveTo>
                    <a:pt x="54174" y="2148"/>
                  </a:moveTo>
                  <a:cubicBezTo>
                    <a:pt x="53581" y="2148"/>
                    <a:pt x="53099" y="1667"/>
                    <a:pt x="53099" y="1075"/>
                  </a:cubicBezTo>
                  <a:cubicBezTo>
                    <a:pt x="53099" y="481"/>
                    <a:pt x="53581" y="0"/>
                    <a:pt x="54174" y="0"/>
                  </a:cubicBezTo>
                  <a:cubicBezTo>
                    <a:pt x="54768" y="0"/>
                    <a:pt x="55249" y="481"/>
                    <a:pt x="55249" y="1075"/>
                  </a:cubicBezTo>
                  <a:cubicBezTo>
                    <a:pt x="55249" y="1667"/>
                    <a:pt x="54768" y="2148"/>
                    <a:pt x="54174" y="2148"/>
                  </a:cubicBezTo>
                  <a:close/>
                  <a:moveTo>
                    <a:pt x="45324" y="26409"/>
                  </a:moveTo>
                  <a:cubicBezTo>
                    <a:pt x="44731" y="26409"/>
                    <a:pt x="44249" y="25928"/>
                    <a:pt x="44249" y="25336"/>
                  </a:cubicBezTo>
                  <a:cubicBezTo>
                    <a:pt x="44249" y="24743"/>
                    <a:pt x="44731" y="24262"/>
                    <a:pt x="45324" y="24262"/>
                  </a:cubicBezTo>
                  <a:cubicBezTo>
                    <a:pt x="45918" y="24262"/>
                    <a:pt x="46399" y="24743"/>
                    <a:pt x="46399" y="25336"/>
                  </a:cubicBezTo>
                  <a:cubicBezTo>
                    <a:pt x="46399" y="25928"/>
                    <a:pt x="45918" y="26409"/>
                    <a:pt x="45324" y="26409"/>
                  </a:cubicBezTo>
                  <a:close/>
                  <a:moveTo>
                    <a:pt x="45324" y="18323"/>
                  </a:moveTo>
                  <a:cubicBezTo>
                    <a:pt x="44731" y="18323"/>
                    <a:pt x="44249" y="17842"/>
                    <a:pt x="44249" y="17248"/>
                  </a:cubicBezTo>
                  <a:cubicBezTo>
                    <a:pt x="44249" y="16656"/>
                    <a:pt x="44731" y="16175"/>
                    <a:pt x="45324" y="16175"/>
                  </a:cubicBezTo>
                  <a:cubicBezTo>
                    <a:pt x="45918" y="16175"/>
                    <a:pt x="46399" y="16656"/>
                    <a:pt x="46399" y="17248"/>
                  </a:cubicBezTo>
                  <a:cubicBezTo>
                    <a:pt x="46399" y="17842"/>
                    <a:pt x="45918" y="18323"/>
                    <a:pt x="45324" y="18323"/>
                  </a:cubicBezTo>
                  <a:close/>
                  <a:moveTo>
                    <a:pt x="45324" y="10235"/>
                  </a:moveTo>
                  <a:cubicBezTo>
                    <a:pt x="44731" y="10235"/>
                    <a:pt x="44249" y="9755"/>
                    <a:pt x="44249" y="9161"/>
                  </a:cubicBezTo>
                  <a:cubicBezTo>
                    <a:pt x="44249" y="8568"/>
                    <a:pt x="44731" y="8088"/>
                    <a:pt x="45324" y="8088"/>
                  </a:cubicBezTo>
                  <a:cubicBezTo>
                    <a:pt x="45918" y="8088"/>
                    <a:pt x="46399" y="8568"/>
                    <a:pt x="46399" y="9161"/>
                  </a:cubicBezTo>
                  <a:cubicBezTo>
                    <a:pt x="46399" y="9755"/>
                    <a:pt x="45918" y="10235"/>
                    <a:pt x="45324" y="10235"/>
                  </a:cubicBezTo>
                  <a:close/>
                  <a:moveTo>
                    <a:pt x="45324" y="2148"/>
                  </a:moveTo>
                  <a:cubicBezTo>
                    <a:pt x="44731" y="2148"/>
                    <a:pt x="44249" y="1667"/>
                    <a:pt x="44249" y="1075"/>
                  </a:cubicBezTo>
                  <a:cubicBezTo>
                    <a:pt x="44249" y="481"/>
                    <a:pt x="44731" y="0"/>
                    <a:pt x="45324" y="0"/>
                  </a:cubicBezTo>
                  <a:cubicBezTo>
                    <a:pt x="45918" y="0"/>
                    <a:pt x="46399" y="481"/>
                    <a:pt x="46399" y="1075"/>
                  </a:cubicBezTo>
                  <a:cubicBezTo>
                    <a:pt x="46399" y="1667"/>
                    <a:pt x="45918" y="2148"/>
                    <a:pt x="45324" y="2148"/>
                  </a:cubicBezTo>
                  <a:close/>
                  <a:moveTo>
                    <a:pt x="36474" y="26409"/>
                  </a:moveTo>
                  <a:cubicBezTo>
                    <a:pt x="35881" y="26409"/>
                    <a:pt x="35399" y="25928"/>
                    <a:pt x="35399" y="25336"/>
                  </a:cubicBezTo>
                  <a:cubicBezTo>
                    <a:pt x="35399" y="24743"/>
                    <a:pt x="35881" y="24262"/>
                    <a:pt x="36474" y="24262"/>
                  </a:cubicBezTo>
                  <a:cubicBezTo>
                    <a:pt x="37068" y="24262"/>
                    <a:pt x="37549" y="24743"/>
                    <a:pt x="37549" y="25336"/>
                  </a:cubicBezTo>
                  <a:cubicBezTo>
                    <a:pt x="37549" y="25928"/>
                    <a:pt x="37068" y="26409"/>
                    <a:pt x="36474" y="26409"/>
                  </a:cubicBezTo>
                  <a:close/>
                  <a:moveTo>
                    <a:pt x="36474" y="18321"/>
                  </a:moveTo>
                  <a:cubicBezTo>
                    <a:pt x="35881" y="18321"/>
                    <a:pt x="35399" y="17842"/>
                    <a:pt x="35399" y="17248"/>
                  </a:cubicBezTo>
                  <a:cubicBezTo>
                    <a:pt x="35399" y="16656"/>
                    <a:pt x="35881" y="16175"/>
                    <a:pt x="36474" y="16175"/>
                  </a:cubicBezTo>
                  <a:cubicBezTo>
                    <a:pt x="37068" y="16175"/>
                    <a:pt x="37549" y="16656"/>
                    <a:pt x="37549" y="17248"/>
                  </a:cubicBezTo>
                  <a:cubicBezTo>
                    <a:pt x="37549" y="17842"/>
                    <a:pt x="37068" y="18321"/>
                    <a:pt x="36474" y="18321"/>
                  </a:cubicBezTo>
                  <a:close/>
                  <a:moveTo>
                    <a:pt x="36474" y="10235"/>
                  </a:moveTo>
                  <a:cubicBezTo>
                    <a:pt x="35881" y="10235"/>
                    <a:pt x="35399" y="9755"/>
                    <a:pt x="35399" y="9161"/>
                  </a:cubicBezTo>
                  <a:cubicBezTo>
                    <a:pt x="35399" y="8568"/>
                    <a:pt x="35881" y="8088"/>
                    <a:pt x="36474" y="8088"/>
                  </a:cubicBezTo>
                  <a:cubicBezTo>
                    <a:pt x="37068" y="8088"/>
                    <a:pt x="37549" y="8568"/>
                    <a:pt x="37549" y="9161"/>
                  </a:cubicBezTo>
                  <a:cubicBezTo>
                    <a:pt x="37549" y="9755"/>
                    <a:pt x="37068" y="10235"/>
                    <a:pt x="36474" y="10235"/>
                  </a:cubicBezTo>
                  <a:close/>
                  <a:moveTo>
                    <a:pt x="36474" y="2148"/>
                  </a:moveTo>
                  <a:cubicBezTo>
                    <a:pt x="35881" y="2148"/>
                    <a:pt x="35399" y="1667"/>
                    <a:pt x="35399" y="1075"/>
                  </a:cubicBezTo>
                  <a:cubicBezTo>
                    <a:pt x="35399" y="481"/>
                    <a:pt x="35881" y="0"/>
                    <a:pt x="36474" y="0"/>
                  </a:cubicBezTo>
                  <a:cubicBezTo>
                    <a:pt x="37068" y="0"/>
                    <a:pt x="37549" y="481"/>
                    <a:pt x="37549" y="1075"/>
                  </a:cubicBezTo>
                  <a:cubicBezTo>
                    <a:pt x="37549" y="1667"/>
                    <a:pt x="37068" y="2148"/>
                    <a:pt x="36474" y="2148"/>
                  </a:cubicBezTo>
                  <a:close/>
                  <a:moveTo>
                    <a:pt x="27625" y="26409"/>
                  </a:moveTo>
                  <a:cubicBezTo>
                    <a:pt x="27031" y="26409"/>
                    <a:pt x="26549" y="25928"/>
                    <a:pt x="26549" y="25336"/>
                  </a:cubicBezTo>
                  <a:cubicBezTo>
                    <a:pt x="26549" y="24743"/>
                    <a:pt x="27031" y="24262"/>
                    <a:pt x="27625" y="24262"/>
                  </a:cubicBezTo>
                  <a:cubicBezTo>
                    <a:pt x="28218" y="24262"/>
                    <a:pt x="28700" y="24743"/>
                    <a:pt x="28700" y="25336"/>
                  </a:cubicBezTo>
                  <a:cubicBezTo>
                    <a:pt x="28700" y="25928"/>
                    <a:pt x="28218" y="26409"/>
                    <a:pt x="27625" y="26409"/>
                  </a:cubicBezTo>
                  <a:close/>
                  <a:moveTo>
                    <a:pt x="27625" y="18321"/>
                  </a:moveTo>
                  <a:cubicBezTo>
                    <a:pt x="27031" y="18321"/>
                    <a:pt x="26549" y="17842"/>
                    <a:pt x="26549" y="17248"/>
                  </a:cubicBezTo>
                  <a:cubicBezTo>
                    <a:pt x="26549" y="16656"/>
                    <a:pt x="27031" y="16175"/>
                    <a:pt x="27625" y="16175"/>
                  </a:cubicBezTo>
                  <a:cubicBezTo>
                    <a:pt x="28218" y="16175"/>
                    <a:pt x="28700" y="16656"/>
                    <a:pt x="28700" y="17248"/>
                  </a:cubicBezTo>
                  <a:cubicBezTo>
                    <a:pt x="28700" y="17842"/>
                    <a:pt x="28218" y="18321"/>
                    <a:pt x="27625" y="18321"/>
                  </a:cubicBezTo>
                  <a:close/>
                  <a:moveTo>
                    <a:pt x="27625" y="10235"/>
                  </a:moveTo>
                  <a:cubicBezTo>
                    <a:pt x="27031" y="10235"/>
                    <a:pt x="26549" y="9755"/>
                    <a:pt x="26549" y="9161"/>
                  </a:cubicBezTo>
                  <a:cubicBezTo>
                    <a:pt x="26549" y="8568"/>
                    <a:pt x="27031" y="8088"/>
                    <a:pt x="27625" y="8088"/>
                  </a:cubicBezTo>
                  <a:cubicBezTo>
                    <a:pt x="28218" y="8088"/>
                    <a:pt x="28700" y="8568"/>
                    <a:pt x="28700" y="9161"/>
                  </a:cubicBezTo>
                  <a:cubicBezTo>
                    <a:pt x="28700" y="9755"/>
                    <a:pt x="28218" y="10235"/>
                    <a:pt x="27625" y="10235"/>
                  </a:cubicBezTo>
                  <a:close/>
                  <a:moveTo>
                    <a:pt x="27625" y="2148"/>
                  </a:moveTo>
                  <a:cubicBezTo>
                    <a:pt x="27031" y="2148"/>
                    <a:pt x="26549" y="1667"/>
                    <a:pt x="26549" y="1075"/>
                  </a:cubicBezTo>
                  <a:cubicBezTo>
                    <a:pt x="26549" y="481"/>
                    <a:pt x="27031" y="0"/>
                    <a:pt x="27625" y="0"/>
                  </a:cubicBezTo>
                  <a:cubicBezTo>
                    <a:pt x="28218" y="0"/>
                    <a:pt x="28700" y="481"/>
                    <a:pt x="28700" y="1075"/>
                  </a:cubicBezTo>
                  <a:cubicBezTo>
                    <a:pt x="28700" y="1667"/>
                    <a:pt x="28218" y="2148"/>
                    <a:pt x="27625" y="2148"/>
                  </a:cubicBezTo>
                  <a:close/>
                  <a:moveTo>
                    <a:pt x="18775" y="26409"/>
                  </a:moveTo>
                  <a:cubicBezTo>
                    <a:pt x="18181" y="26409"/>
                    <a:pt x="17699" y="25928"/>
                    <a:pt x="17699" y="25336"/>
                  </a:cubicBezTo>
                  <a:cubicBezTo>
                    <a:pt x="17699" y="24743"/>
                    <a:pt x="18181" y="24262"/>
                    <a:pt x="18775" y="24262"/>
                  </a:cubicBezTo>
                  <a:cubicBezTo>
                    <a:pt x="19368" y="24262"/>
                    <a:pt x="19850" y="24743"/>
                    <a:pt x="19850" y="25336"/>
                  </a:cubicBezTo>
                  <a:cubicBezTo>
                    <a:pt x="19850" y="25928"/>
                    <a:pt x="19368" y="26409"/>
                    <a:pt x="18775" y="26409"/>
                  </a:cubicBezTo>
                  <a:close/>
                  <a:moveTo>
                    <a:pt x="18775" y="18321"/>
                  </a:moveTo>
                  <a:cubicBezTo>
                    <a:pt x="18181" y="18321"/>
                    <a:pt x="17699" y="17842"/>
                    <a:pt x="17699" y="17248"/>
                  </a:cubicBezTo>
                  <a:cubicBezTo>
                    <a:pt x="17699" y="16656"/>
                    <a:pt x="18181" y="16175"/>
                    <a:pt x="18775" y="16175"/>
                  </a:cubicBezTo>
                  <a:cubicBezTo>
                    <a:pt x="19368" y="16175"/>
                    <a:pt x="19850" y="16656"/>
                    <a:pt x="19850" y="17248"/>
                  </a:cubicBezTo>
                  <a:cubicBezTo>
                    <a:pt x="19850" y="17842"/>
                    <a:pt x="19368" y="18321"/>
                    <a:pt x="18775" y="18321"/>
                  </a:cubicBezTo>
                  <a:close/>
                  <a:moveTo>
                    <a:pt x="18775" y="10235"/>
                  </a:moveTo>
                  <a:cubicBezTo>
                    <a:pt x="18181" y="10235"/>
                    <a:pt x="17699" y="9755"/>
                    <a:pt x="17699" y="9161"/>
                  </a:cubicBezTo>
                  <a:cubicBezTo>
                    <a:pt x="17699" y="8568"/>
                    <a:pt x="18181" y="8088"/>
                    <a:pt x="18775" y="8088"/>
                  </a:cubicBezTo>
                  <a:cubicBezTo>
                    <a:pt x="19368" y="8088"/>
                    <a:pt x="19850" y="8568"/>
                    <a:pt x="19850" y="9161"/>
                  </a:cubicBezTo>
                  <a:cubicBezTo>
                    <a:pt x="19850" y="9755"/>
                    <a:pt x="19368" y="10235"/>
                    <a:pt x="18775" y="10235"/>
                  </a:cubicBezTo>
                  <a:close/>
                  <a:moveTo>
                    <a:pt x="18775" y="2148"/>
                  </a:moveTo>
                  <a:cubicBezTo>
                    <a:pt x="18181" y="2148"/>
                    <a:pt x="17699" y="1667"/>
                    <a:pt x="17699" y="1075"/>
                  </a:cubicBezTo>
                  <a:cubicBezTo>
                    <a:pt x="17699" y="481"/>
                    <a:pt x="18181" y="0"/>
                    <a:pt x="18775" y="0"/>
                  </a:cubicBezTo>
                  <a:cubicBezTo>
                    <a:pt x="19368" y="0"/>
                    <a:pt x="19850" y="481"/>
                    <a:pt x="19850" y="1075"/>
                  </a:cubicBezTo>
                  <a:cubicBezTo>
                    <a:pt x="19850" y="1667"/>
                    <a:pt x="19368" y="2148"/>
                    <a:pt x="18775" y="2148"/>
                  </a:cubicBezTo>
                  <a:close/>
                  <a:moveTo>
                    <a:pt x="9925" y="26409"/>
                  </a:moveTo>
                  <a:cubicBezTo>
                    <a:pt x="9331" y="26409"/>
                    <a:pt x="8849" y="25928"/>
                    <a:pt x="8849" y="25336"/>
                  </a:cubicBezTo>
                  <a:cubicBezTo>
                    <a:pt x="8849" y="24743"/>
                    <a:pt x="9331" y="24262"/>
                    <a:pt x="9925" y="24262"/>
                  </a:cubicBezTo>
                  <a:cubicBezTo>
                    <a:pt x="10518" y="24262"/>
                    <a:pt x="11000" y="24743"/>
                    <a:pt x="11000" y="25336"/>
                  </a:cubicBezTo>
                  <a:cubicBezTo>
                    <a:pt x="11000" y="25928"/>
                    <a:pt x="10518" y="26409"/>
                    <a:pt x="9925" y="26409"/>
                  </a:cubicBezTo>
                  <a:close/>
                  <a:moveTo>
                    <a:pt x="9925" y="18321"/>
                  </a:moveTo>
                  <a:cubicBezTo>
                    <a:pt x="9331" y="18321"/>
                    <a:pt x="8849" y="17842"/>
                    <a:pt x="8849" y="17248"/>
                  </a:cubicBezTo>
                  <a:cubicBezTo>
                    <a:pt x="8849" y="16656"/>
                    <a:pt x="9331" y="16175"/>
                    <a:pt x="9925" y="16175"/>
                  </a:cubicBezTo>
                  <a:cubicBezTo>
                    <a:pt x="10518" y="16175"/>
                    <a:pt x="11000" y="16656"/>
                    <a:pt x="11000" y="17248"/>
                  </a:cubicBezTo>
                  <a:cubicBezTo>
                    <a:pt x="11000" y="17842"/>
                    <a:pt x="10518" y="18321"/>
                    <a:pt x="9925" y="18321"/>
                  </a:cubicBezTo>
                  <a:close/>
                  <a:moveTo>
                    <a:pt x="9925" y="10235"/>
                  </a:moveTo>
                  <a:cubicBezTo>
                    <a:pt x="9331" y="10235"/>
                    <a:pt x="8849" y="9755"/>
                    <a:pt x="8849" y="9161"/>
                  </a:cubicBezTo>
                  <a:cubicBezTo>
                    <a:pt x="8849" y="8568"/>
                    <a:pt x="9331" y="8088"/>
                    <a:pt x="9925" y="8088"/>
                  </a:cubicBezTo>
                  <a:cubicBezTo>
                    <a:pt x="10518" y="8088"/>
                    <a:pt x="11000" y="8568"/>
                    <a:pt x="11000" y="9161"/>
                  </a:cubicBezTo>
                  <a:cubicBezTo>
                    <a:pt x="11000" y="9755"/>
                    <a:pt x="10518" y="10235"/>
                    <a:pt x="9925" y="10235"/>
                  </a:cubicBezTo>
                  <a:close/>
                  <a:moveTo>
                    <a:pt x="9925" y="2148"/>
                  </a:moveTo>
                  <a:cubicBezTo>
                    <a:pt x="9331" y="2148"/>
                    <a:pt x="8849" y="1667"/>
                    <a:pt x="8849" y="1075"/>
                  </a:cubicBezTo>
                  <a:cubicBezTo>
                    <a:pt x="8849" y="481"/>
                    <a:pt x="9331" y="0"/>
                    <a:pt x="9925" y="0"/>
                  </a:cubicBezTo>
                  <a:cubicBezTo>
                    <a:pt x="10518" y="0"/>
                    <a:pt x="11000" y="481"/>
                    <a:pt x="11000" y="1075"/>
                  </a:cubicBezTo>
                  <a:cubicBezTo>
                    <a:pt x="11000" y="1667"/>
                    <a:pt x="10518" y="2148"/>
                    <a:pt x="9925" y="2148"/>
                  </a:cubicBezTo>
                  <a:close/>
                  <a:moveTo>
                    <a:pt x="1075" y="26409"/>
                  </a:moveTo>
                  <a:cubicBezTo>
                    <a:pt x="481" y="26409"/>
                    <a:pt x="0" y="25928"/>
                    <a:pt x="0" y="25336"/>
                  </a:cubicBezTo>
                  <a:cubicBezTo>
                    <a:pt x="0" y="24743"/>
                    <a:pt x="481" y="24262"/>
                    <a:pt x="1075" y="24262"/>
                  </a:cubicBezTo>
                  <a:cubicBezTo>
                    <a:pt x="1668" y="24262"/>
                    <a:pt x="2150" y="24743"/>
                    <a:pt x="2150" y="25336"/>
                  </a:cubicBezTo>
                  <a:cubicBezTo>
                    <a:pt x="2150" y="25928"/>
                    <a:pt x="1668" y="26409"/>
                    <a:pt x="1075" y="26409"/>
                  </a:cubicBezTo>
                  <a:close/>
                  <a:moveTo>
                    <a:pt x="1075" y="18321"/>
                  </a:moveTo>
                  <a:cubicBezTo>
                    <a:pt x="481" y="18321"/>
                    <a:pt x="0" y="17842"/>
                    <a:pt x="0" y="17248"/>
                  </a:cubicBezTo>
                  <a:cubicBezTo>
                    <a:pt x="0" y="16656"/>
                    <a:pt x="481" y="16175"/>
                    <a:pt x="1075" y="16175"/>
                  </a:cubicBezTo>
                  <a:cubicBezTo>
                    <a:pt x="1668" y="16175"/>
                    <a:pt x="2150" y="16656"/>
                    <a:pt x="2150" y="17248"/>
                  </a:cubicBezTo>
                  <a:cubicBezTo>
                    <a:pt x="2150" y="17842"/>
                    <a:pt x="1668" y="18321"/>
                    <a:pt x="1075" y="18321"/>
                  </a:cubicBezTo>
                  <a:close/>
                  <a:moveTo>
                    <a:pt x="1075" y="10235"/>
                  </a:moveTo>
                  <a:cubicBezTo>
                    <a:pt x="481" y="10235"/>
                    <a:pt x="0" y="9755"/>
                    <a:pt x="0" y="9161"/>
                  </a:cubicBezTo>
                  <a:cubicBezTo>
                    <a:pt x="0" y="8568"/>
                    <a:pt x="481" y="8088"/>
                    <a:pt x="1075" y="8088"/>
                  </a:cubicBezTo>
                  <a:cubicBezTo>
                    <a:pt x="1668" y="8088"/>
                    <a:pt x="2150" y="8568"/>
                    <a:pt x="2150" y="9161"/>
                  </a:cubicBezTo>
                  <a:cubicBezTo>
                    <a:pt x="2150" y="9755"/>
                    <a:pt x="1668" y="10235"/>
                    <a:pt x="1075" y="10235"/>
                  </a:cubicBezTo>
                  <a:close/>
                  <a:moveTo>
                    <a:pt x="1075" y="2148"/>
                  </a:moveTo>
                  <a:cubicBezTo>
                    <a:pt x="481" y="2148"/>
                    <a:pt x="0" y="1667"/>
                    <a:pt x="0" y="1075"/>
                  </a:cubicBezTo>
                  <a:cubicBezTo>
                    <a:pt x="0" y="481"/>
                    <a:pt x="481" y="0"/>
                    <a:pt x="1075" y="0"/>
                  </a:cubicBezTo>
                  <a:cubicBezTo>
                    <a:pt x="1668" y="0"/>
                    <a:pt x="2150" y="481"/>
                    <a:pt x="2150" y="1075"/>
                  </a:cubicBezTo>
                  <a:cubicBezTo>
                    <a:pt x="2150" y="1667"/>
                    <a:pt x="1668" y="2148"/>
                    <a:pt x="1075" y="2148"/>
                  </a:cubicBezTo>
                  <a:close/>
                  <a:moveTo>
                    <a:pt x="54174" y="24261"/>
                  </a:moveTo>
                  <a:cubicBezTo>
                    <a:pt x="54768" y="24261"/>
                    <a:pt x="55249" y="24742"/>
                    <a:pt x="55249" y="25336"/>
                  </a:cubicBezTo>
                  <a:cubicBezTo>
                    <a:pt x="55249" y="25928"/>
                    <a:pt x="54768" y="26409"/>
                    <a:pt x="54174" y="26409"/>
                  </a:cubicBezTo>
                  <a:cubicBezTo>
                    <a:pt x="53581" y="26409"/>
                    <a:pt x="53099" y="25928"/>
                    <a:pt x="53099" y="25336"/>
                  </a:cubicBezTo>
                  <a:cubicBezTo>
                    <a:pt x="53099" y="24742"/>
                    <a:pt x="53581" y="24261"/>
                    <a:pt x="54174" y="242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" name="Google Shape;80;p11"/>
            <p:cNvGrpSpPr/>
            <p:nvPr/>
          </p:nvGrpSpPr>
          <p:grpSpPr>
            <a:xfrm>
              <a:off x="7924500" y="382600"/>
              <a:ext cx="1219500" cy="152400"/>
              <a:chOff x="7924500" y="382600"/>
              <a:chExt cx="1219500" cy="152400"/>
            </a:xfrm>
          </p:grpSpPr>
          <p:cxnSp>
            <p:nvCxnSpPr>
              <p:cNvPr id="81" name="Google Shape;81;p11"/>
              <p:cNvCxnSpPr/>
              <p:nvPr/>
            </p:nvCxnSpPr>
            <p:spPr>
              <a:xfrm rot="10800000">
                <a:off x="8076900" y="382600"/>
                <a:ext cx="1067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" name="Google Shape;82;p11"/>
              <p:cNvCxnSpPr/>
              <p:nvPr/>
            </p:nvCxnSpPr>
            <p:spPr>
              <a:xfrm rot="10800000">
                <a:off x="7924500" y="535000"/>
                <a:ext cx="1067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3" name="Google Shape;83;p11"/>
            <p:cNvSpPr/>
            <p:nvPr/>
          </p:nvSpPr>
          <p:spPr>
            <a:xfrm flipH="1">
              <a:off x="4425372" y="243240"/>
              <a:ext cx="293268" cy="431126"/>
            </a:xfrm>
            <a:custGeom>
              <a:avLst/>
              <a:gdLst/>
              <a:ahLst/>
              <a:cxnLst/>
              <a:rect l="l" t="t" r="r" b="b"/>
              <a:pathLst>
                <a:path w="21286" h="31292" extrusionOk="0">
                  <a:moveTo>
                    <a:pt x="10643" y="1"/>
                  </a:moveTo>
                  <a:lnTo>
                    <a:pt x="21285" y="14080"/>
                  </a:lnTo>
                  <a:lnTo>
                    <a:pt x="0" y="14080"/>
                  </a:lnTo>
                  <a:close/>
                  <a:moveTo>
                    <a:pt x="21285" y="31292"/>
                  </a:moveTo>
                  <a:lnTo>
                    <a:pt x="0" y="31292"/>
                  </a:lnTo>
                  <a:lnTo>
                    <a:pt x="10643" y="172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1"/>
            <p:cNvSpPr/>
            <p:nvPr/>
          </p:nvSpPr>
          <p:spPr>
            <a:xfrm>
              <a:off x="3215850" y="4608500"/>
              <a:ext cx="915600" cy="728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5" r:id="rId13"/>
    <p:sldLayoutId id="2147483668" r:id="rId14"/>
    <p:sldLayoutId id="2147483671" r:id="rId15"/>
    <p:sldLayoutId id="2147483672" r:id="rId16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6" Type="http://schemas.microsoft.com/office/2007/relationships/hdphoto" Target="../media/hdphoto6.wdp"/><Relationship Id="rId5" Type="http://schemas.openxmlformats.org/officeDocument/2006/relationships/image" Target="../media/image16.png"/><Relationship Id="rId4" Type="http://schemas.microsoft.com/office/2007/relationships/hdphoto" Target="../media/hdphoto5.wd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microsoft.com/office/2007/relationships/hdphoto" Target="../media/hdphoto7.wdp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4" Type="http://schemas.microsoft.com/office/2007/relationships/hdphoto" Target="../media/hdphoto8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9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>
            <a:spLocks noGrp="1"/>
          </p:cNvSpPr>
          <p:nvPr>
            <p:ph type="ctrTitle"/>
          </p:nvPr>
        </p:nvSpPr>
        <p:spPr>
          <a:xfrm>
            <a:off x="577101" y="906781"/>
            <a:ext cx="4359000" cy="143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DermaByte</a:t>
            </a:r>
            <a:r>
              <a:rPr lang="en" dirty="0"/>
              <a:t> </a:t>
            </a:r>
            <a:endParaRPr dirty="0"/>
          </a:p>
        </p:txBody>
      </p:sp>
      <p:sp>
        <p:nvSpPr>
          <p:cNvPr id="244" name="Google Shape;244;p30"/>
          <p:cNvSpPr txBox="1">
            <a:spLocks noGrp="1"/>
          </p:cNvSpPr>
          <p:nvPr>
            <p:ph type="subTitle" idx="1"/>
          </p:nvPr>
        </p:nvSpPr>
        <p:spPr>
          <a:xfrm>
            <a:off x="67150" y="4671858"/>
            <a:ext cx="16092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2024</a:t>
            </a:r>
            <a:endParaRPr b="1" dirty="0"/>
          </a:p>
        </p:txBody>
      </p:sp>
      <p:sp>
        <p:nvSpPr>
          <p:cNvPr id="245" name="Google Shape;245;p30"/>
          <p:cNvSpPr/>
          <p:nvPr/>
        </p:nvSpPr>
        <p:spPr>
          <a:xfrm>
            <a:off x="2822645" y="3458410"/>
            <a:ext cx="1381158" cy="1381178"/>
          </a:xfrm>
          <a:custGeom>
            <a:avLst/>
            <a:gdLst/>
            <a:ahLst/>
            <a:cxnLst/>
            <a:rect l="l" t="t" r="r" b="b"/>
            <a:pathLst>
              <a:path w="69153" h="69154" extrusionOk="0">
                <a:moveTo>
                  <a:pt x="69152" y="14256"/>
                </a:moveTo>
                <a:lnTo>
                  <a:pt x="69152" y="0"/>
                </a:lnTo>
                <a:lnTo>
                  <a:pt x="0" y="0"/>
                </a:lnTo>
                <a:lnTo>
                  <a:pt x="0" y="69153"/>
                </a:lnTo>
                <a:lnTo>
                  <a:pt x="14256" y="69153"/>
                </a:lnTo>
                <a:cubicBezTo>
                  <a:pt x="44575" y="69153"/>
                  <a:pt x="69152" y="44576"/>
                  <a:pt x="69152" y="1425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0"/>
          <p:cNvSpPr/>
          <p:nvPr/>
        </p:nvSpPr>
        <p:spPr>
          <a:xfrm>
            <a:off x="1579712" y="3863400"/>
            <a:ext cx="1609200" cy="1280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37E5D8-9041-2E73-92D5-F90E9D1698E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074100" y="-63060"/>
            <a:ext cx="4069900" cy="5203698"/>
          </a:xfrm>
          <a:prstGeom prst="rect">
            <a:avLst/>
          </a:prstGeom>
          <a:solidFill>
            <a:schemeClr val="accent2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pic>
        <p:nvPicPr>
          <p:cNvPr id="4" name="Picture Placeholder 4">
            <a:extLst>
              <a:ext uri="{FF2B5EF4-FFF2-40B4-BE49-F238E27FC236}">
                <a16:creationId xmlns:a16="http://schemas.microsoft.com/office/drawing/2014/main" id="{77E74E8B-A1FC-1321-EA2E-039B211CF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821" r="2821"/>
          <a:stretch>
            <a:fillRect/>
          </a:stretch>
        </p:blipFill>
        <p:spPr>
          <a:xfrm>
            <a:off x="5350098" y="616390"/>
            <a:ext cx="388620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0"/>
          <p:cNvSpPr/>
          <p:nvPr/>
        </p:nvSpPr>
        <p:spPr>
          <a:xfrm>
            <a:off x="8428900" y="776887"/>
            <a:ext cx="1381225" cy="660225"/>
          </a:xfrm>
          <a:custGeom>
            <a:avLst/>
            <a:gdLst/>
            <a:ahLst/>
            <a:cxnLst/>
            <a:rect l="l" t="t" r="r" b="b"/>
            <a:pathLst>
              <a:path w="55249" h="26409" extrusionOk="0">
                <a:moveTo>
                  <a:pt x="54174" y="18323"/>
                </a:moveTo>
                <a:cubicBezTo>
                  <a:pt x="53581" y="18323"/>
                  <a:pt x="53099" y="17842"/>
                  <a:pt x="53099" y="17248"/>
                </a:cubicBezTo>
                <a:cubicBezTo>
                  <a:pt x="53099" y="16656"/>
                  <a:pt x="53581" y="16175"/>
                  <a:pt x="54174" y="16175"/>
                </a:cubicBezTo>
                <a:cubicBezTo>
                  <a:pt x="54768" y="16175"/>
                  <a:pt x="55249" y="16656"/>
                  <a:pt x="55249" y="17248"/>
                </a:cubicBezTo>
                <a:cubicBezTo>
                  <a:pt x="55249" y="17842"/>
                  <a:pt x="54768" y="18323"/>
                  <a:pt x="54174" y="18323"/>
                </a:cubicBezTo>
                <a:close/>
                <a:moveTo>
                  <a:pt x="54174" y="10235"/>
                </a:moveTo>
                <a:cubicBezTo>
                  <a:pt x="53581" y="10235"/>
                  <a:pt x="53099" y="9755"/>
                  <a:pt x="53099" y="9161"/>
                </a:cubicBezTo>
                <a:cubicBezTo>
                  <a:pt x="53099" y="8568"/>
                  <a:pt x="53581" y="8088"/>
                  <a:pt x="54174" y="8088"/>
                </a:cubicBezTo>
                <a:cubicBezTo>
                  <a:pt x="54768" y="8088"/>
                  <a:pt x="55249" y="8568"/>
                  <a:pt x="55249" y="9161"/>
                </a:cubicBezTo>
                <a:cubicBezTo>
                  <a:pt x="55249" y="9755"/>
                  <a:pt x="54768" y="10235"/>
                  <a:pt x="54174" y="10235"/>
                </a:cubicBezTo>
                <a:close/>
                <a:moveTo>
                  <a:pt x="54174" y="2148"/>
                </a:moveTo>
                <a:cubicBezTo>
                  <a:pt x="53581" y="2148"/>
                  <a:pt x="53099" y="1667"/>
                  <a:pt x="53099" y="1075"/>
                </a:cubicBezTo>
                <a:cubicBezTo>
                  <a:pt x="53099" y="481"/>
                  <a:pt x="53581" y="0"/>
                  <a:pt x="54174" y="0"/>
                </a:cubicBezTo>
                <a:cubicBezTo>
                  <a:pt x="54768" y="0"/>
                  <a:pt x="55249" y="481"/>
                  <a:pt x="55249" y="1075"/>
                </a:cubicBezTo>
                <a:cubicBezTo>
                  <a:pt x="55249" y="1667"/>
                  <a:pt x="54768" y="2148"/>
                  <a:pt x="54174" y="2148"/>
                </a:cubicBezTo>
                <a:close/>
                <a:moveTo>
                  <a:pt x="45324" y="26409"/>
                </a:moveTo>
                <a:cubicBezTo>
                  <a:pt x="44731" y="26409"/>
                  <a:pt x="44249" y="25928"/>
                  <a:pt x="44249" y="25336"/>
                </a:cubicBezTo>
                <a:cubicBezTo>
                  <a:pt x="44249" y="24743"/>
                  <a:pt x="44731" y="24262"/>
                  <a:pt x="45324" y="24262"/>
                </a:cubicBezTo>
                <a:cubicBezTo>
                  <a:pt x="45918" y="24262"/>
                  <a:pt x="46399" y="24743"/>
                  <a:pt x="46399" y="25336"/>
                </a:cubicBezTo>
                <a:cubicBezTo>
                  <a:pt x="46399" y="25928"/>
                  <a:pt x="45918" y="26409"/>
                  <a:pt x="45324" y="26409"/>
                </a:cubicBezTo>
                <a:close/>
                <a:moveTo>
                  <a:pt x="45324" y="18323"/>
                </a:moveTo>
                <a:cubicBezTo>
                  <a:pt x="44731" y="18323"/>
                  <a:pt x="44249" y="17842"/>
                  <a:pt x="44249" y="17248"/>
                </a:cubicBezTo>
                <a:cubicBezTo>
                  <a:pt x="44249" y="16656"/>
                  <a:pt x="44731" y="16175"/>
                  <a:pt x="45324" y="16175"/>
                </a:cubicBezTo>
                <a:cubicBezTo>
                  <a:pt x="45918" y="16175"/>
                  <a:pt x="46399" y="16656"/>
                  <a:pt x="46399" y="17248"/>
                </a:cubicBezTo>
                <a:cubicBezTo>
                  <a:pt x="46399" y="17842"/>
                  <a:pt x="45918" y="18323"/>
                  <a:pt x="45324" y="18323"/>
                </a:cubicBezTo>
                <a:close/>
                <a:moveTo>
                  <a:pt x="45324" y="10235"/>
                </a:moveTo>
                <a:cubicBezTo>
                  <a:pt x="44731" y="10235"/>
                  <a:pt x="44249" y="9755"/>
                  <a:pt x="44249" y="9161"/>
                </a:cubicBezTo>
                <a:cubicBezTo>
                  <a:pt x="44249" y="8568"/>
                  <a:pt x="44731" y="8088"/>
                  <a:pt x="45324" y="8088"/>
                </a:cubicBezTo>
                <a:cubicBezTo>
                  <a:pt x="45918" y="8088"/>
                  <a:pt x="46399" y="8568"/>
                  <a:pt x="46399" y="9161"/>
                </a:cubicBezTo>
                <a:cubicBezTo>
                  <a:pt x="46399" y="9755"/>
                  <a:pt x="45918" y="10235"/>
                  <a:pt x="45324" y="10235"/>
                </a:cubicBezTo>
                <a:close/>
                <a:moveTo>
                  <a:pt x="45324" y="2148"/>
                </a:moveTo>
                <a:cubicBezTo>
                  <a:pt x="44731" y="2148"/>
                  <a:pt x="44249" y="1667"/>
                  <a:pt x="44249" y="1075"/>
                </a:cubicBezTo>
                <a:cubicBezTo>
                  <a:pt x="44249" y="481"/>
                  <a:pt x="44731" y="0"/>
                  <a:pt x="45324" y="0"/>
                </a:cubicBezTo>
                <a:cubicBezTo>
                  <a:pt x="45918" y="0"/>
                  <a:pt x="46399" y="481"/>
                  <a:pt x="46399" y="1075"/>
                </a:cubicBezTo>
                <a:cubicBezTo>
                  <a:pt x="46399" y="1667"/>
                  <a:pt x="45918" y="2148"/>
                  <a:pt x="45324" y="2148"/>
                </a:cubicBezTo>
                <a:close/>
                <a:moveTo>
                  <a:pt x="36474" y="26409"/>
                </a:moveTo>
                <a:cubicBezTo>
                  <a:pt x="35881" y="26409"/>
                  <a:pt x="35399" y="25928"/>
                  <a:pt x="35399" y="25336"/>
                </a:cubicBezTo>
                <a:cubicBezTo>
                  <a:pt x="35399" y="24743"/>
                  <a:pt x="35881" y="24262"/>
                  <a:pt x="36474" y="24262"/>
                </a:cubicBezTo>
                <a:cubicBezTo>
                  <a:pt x="37068" y="24262"/>
                  <a:pt x="37549" y="24743"/>
                  <a:pt x="37549" y="25336"/>
                </a:cubicBezTo>
                <a:cubicBezTo>
                  <a:pt x="37549" y="25928"/>
                  <a:pt x="37068" y="26409"/>
                  <a:pt x="36474" y="26409"/>
                </a:cubicBezTo>
                <a:close/>
                <a:moveTo>
                  <a:pt x="36474" y="18321"/>
                </a:moveTo>
                <a:cubicBezTo>
                  <a:pt x="35881" y="18321"/>
                  <a:pt x="35399" y="17842"/>
                  <a:pt x="35399" y="17248"/>
                </a:cubicBezTo>
                <a:cubicBezTo>
                  <a:pt x="35399" y="16656"/>
                  <a:pt x="35881" y="16175"/>
                  <a:pt x="36474" y="16175"/>
                </a:cubicBezTo>
                <a:cubicBezTo>
                  <a:pt x="37068" y="16175"/>
                  <a:pt x="37549" y="16656"/>
                  <a:pt x="37549" y="17248"/>
                </a:cubicBezTo>
                <a:cubicBezTo>
                  <a:pt x="37549" y="17842"/>
                  <a:pt x="37068" y="18321"/>
                  <a:pt x="36474" y="18321"/>
                </a:cubicBezTo>
                <a:close/>
                <a:moveTo>
                  <a:pt x="36474" y="10235"/>
                </a:moveTo>
                <a:cubicBezTo>
                  <a:pt x="35881" y="10235"/>
                  <a:pt x="35399" y="9755"/>
                  <a:pt x="35399" y="9161"/>
                </a:cubicBezTo>
                <a:cubicBezTo>
                  <a:pt x="35399" y="8568"/>
                  <a:pt x="35881" y="8088"/>
                  <a:pt x="36474" y="8088"/>
                </a:cubicBezTo>
                <a:cubicBezTo>
                  <a:pt x="37068" y="8088"/>
                  <a:pt x="37549" y="8568"/>
                  <a:pt x="37549" y="9161"/>
                </a:cubicBezTo>
                <a:cubicBezTo>
                  <a:pt x="37549" y="9755"/>
                  <a:pt x="37068" y="10235"/>
                  <a:pt x="36474" y="10235"/>
                </a:cubicBezTo>
                <a:close/>
                <a:moveTo>
                  <a:pt x="36474" y="2148"/>
                </a:moveTo>
                <a:cubicBezTo>
                  <a:pt x="35881" y="2148"/>
                  <a:pt x="35399" y="1667"/>
                  <a:pt x="35399" y="1075"/>
                </a:cubicBezTo>
                <a:cubicBezTo>
                  <a:pt x="35399" y="481"/>
                  <a:pt x="35881" y="0"/>
                  <a:pt x="36474" y="0"/>
                </a:cubicBezTo>
                <a:cubicBezTo>
                  <a:pt x="37068" y="0"/>
                  <a:pt x="37549" y="481"/>
                  <a:pt x="37549" y="1075"/>
                </a:cubicBezTo>
                <a:cubicBezTo>
                  <a:pt x="37549" y="1667"/>
                  <a:pt x="37068" y="2148"/>
                  <a:pt x="36474" y="2148"/>
                </a:cubicBezTo>
                <a:close/>
                <a:moveTo>
                  <a:pt x="27625" y="26409"/>
                </a:moveTo>
                <a:cubicBezTo>
                  <a:pt x="27031" y="26409"/>
                  <a:pt x="26549" y="25928"/>
                  <a:pt x="26549" y="25336"/>
                </a:cubicBezTo>
                <a:cubicBezTo>
                  <a:pt x="26549" y="24743"/>
                  <a:pt x="27031" y="24262"/>
                  <a:pt x="27625" y="24262"/>
                </a:cubicBezTo>
                <a:cubicBezTo>
                  <a:pt x="28218" y="24262"/>
                  <a:pt x="28700" y="24743"/>
                  <a:pt x="28700" y="25336"/>
                </a:cubicBezTo>
                <a:cubicBezTo>
                  <a:pt x="28700" y="25928"/>
                  <a:pt x="28218" y="26409"/>
                  <a:pt x="27625" y="26409"/>
                </a:cubicBezTo>
                <a:close/>
                <a:moveTo>
                  <a:pt x="27625" y="18321"/>
                </a:moveTo>
                <a:cubicBezTo>
                  <a:pt x="27031" y="18321"/>
                  <a:pt x="26549" y="17842"/>
                  <a:pt x="26549" y="17248"/>
                </a:cubicBezTo>
                <a:cubicBezTo>
                  <a:pt x="26549" y="16656"/>
                  <a:pt x="27031" y="16175"/>
                  <a:pt x="27625" y="16175"/>
                </a:cubicBezTo>
                <a:cubicBezTo>
                  <a:pt x="28218" y="16175"/>
                  <a:pt x="28700" y="16656"/>
                  <a:pt x="28700" y="17248"/>
                </a:cubicBezTo>
                <a:cubicBezTo>
                  <a:pt x="28700" y="17842"/>
                  <a:pt x="28218" y="18321"/>
                  <a:pt x="27625" y="18321"/>
                </a:cubicBezTo>
                <a:close/>
                <a:moveTo>
                  <a:pt x="27625" y="10235"/>
                </a:moveTo>
                <a:cubicBezTo>
                  <a:pt x="27031" y="10235"/>
                  <a:pt x="26549" y="9755"/>
                  <a:pt x="26549" y="9161"/>
                </a:cubicBezTo>
                <a:cubicBezTo>
                  <a:pt x="26549" y="8568"/>
                  <a:pt x="27031" y="8088"/>
                  <a:pt x="27625" y="8088"/>
                </a:cubicBezTo>
                <a:cubicBezTo>
                  <a:pt x="28218" y="8088"/>
                  <a:pt x="28700" y="8568"/>
                  <a:pt x="28700" y="9161"/>
                </a:cubicBezTo>
                <a:cubicBezTo>
                  <a:pt x="28700" y="9755"/>
                  <a:pt x="28218" y="10235"/>
                  <a:pt x="27625" y="10235"/>
                </a:cubicBezTo>
                <a:close/>
                <a:moveTo>
                  <a:pt x="27625" y="2148"/>
                </a:moveTo>
                <a:cubicBezTo>
                  <a:pt x="27031" y="2148"/>
                  <a:pt x="26549" y="1667"/>
                  <a:pt x="26549" y="1075"/>
                </a:cubicBezTo>
                <a:cubicBezTo>
                  <a:pt x="26549" y="481"/>
                  <a:pt x="27031" y="0"/>
                  <a:pt x="27625" y="0"/>
                </a:cubicBezTo>
                <a:cubicBezTo>
                  <a:pt x="28218" y="0"/>
                  <a:pt x="28700" y="481"/>
                  <a:pt x="28700" y="1075"/>
                </a:cubicBezTo>
                <a:cubicBezTo>
                  <a:pt x="28700" y="1667"/>
                  <a:pt x="28218" y="2148"/>
                  <a:pt x="27625" y="2148"/>
                </a:cubicBezTo>
                <a:close/>
                <a:moveTo>
                  <a:pt x="18775" y="26409"/>
                </a:moveTo>
                <a:cubicBezTo>
                  <a:pt x="18181" y="26409"/>
                  <a:pt x="17699" y="25928"/>
                  <a:pt x="17699" y="25336"/>
                </a:cubicBezTo>
                <a:cubicBezTo>
                  <a:pt x="17699" y="24743"/>
                  <a:pt x="18181" y="24262"/>
                  <a:pt x="18775" y="24262"/>
                </a:cubicBezTo>
                <a:cubicBezTo>
                  <a:pt x="19368" y="24262"/>
                  <a:pt x="19850" y="24743"/>
                  <a:pt x="19850" y="25336"/>
                </a:cubicBezTo>
                <a:cubicBezTo>
                  <a:pt x="19850" y="25928"/>
                  <a:pt x="19368" y="26409"/>
                  <a:pt x="18775" y="26409"/>
                </a:cubicBezTo>
                <a:close/>
                <a:moveTo>
                  <a:pt x="18775" y="18321"/>
                </a:moveTo>
                <a:cubicBezTo>
                  <a:pt x="18181" y="18321"/>
                  <a:pt x="17699" y="17842"/>
                  <a:pt x="17699" y="17248"/>
                </a:cubicBezTo>
                <a:cubicBezTo>
                  <a:pt x="17699" y="16656"/>
                  <a:pt x="18181" y="16175"/>
                  <a:pt x="18775" y="16175"/>
                </a:cubicBezTo>
                <a:cubicBezTo>
                  <a:pt x="19368" y="16175"/>
                  <a:pt x="19850" y="16656"/>
                  <a:pt x="19850" y="17248"/>
                </a:cubicBezTo>
                <a:cubicBezTo>
                  <a:pt x="19850" y="17842"/>
                  <a:pt x="19368" y="18321"/>
                  <a:pt x="18775" y="18321"/>
                </a:cubicBezTo>
                <a:close/>
                <a:moveTo>
                  <a:pt x="18775" y="10235"/>
                </a:moveTo>
                <a:cubicBezTo>
                  <a:pt x="18181" y="10235"/>
                  <a:pt x="17699" y="9755"/>
                  <a:pt x="17699" y="9161"/>
                </a:cubicBezTo>
                <a:cubicBezTo>
                  <a:pt x="17699" y="8568"/>
                  <a:pt x="18181" y="8088"/>
                  <a:pt x="18775" y="8088"/>
                </a:cubicBezTo>
                <a:cubicBezTo>
                  <a:pt x="19368" y="8088"/>
                  <a:pt x="19850" y="8568"/>
                  <a:pt x="19850" y="9161"/>
                </a:cubicBezTo>
                <a:cubicBezTo>
                  <a:pt x="19850" y="9755"/>
                  <a:pt x="19368" y="10235"/>
                  <a:pt x="18775" y="10235"/>
                </a:cubicBezTo>
                <a:close/>
                <a:moveTo>
                  <a:pt x="18775" y="2148"/>
                </a:moveTo>
                <a:cubicBezTo>
                  <a:pt x="18181" y="2148"/>
                  <a:pt x="17699" y="1667"/>
                  <a:pt x="17699" y="1075"/>
                </a:cubicBezTo>
                <a:cubicBezTo>
                  <a:pt x="17699" y="481"/>
                  <a:pt x="18181" y="0"/>
                  <a:pt x="18775" y="0"/>
                </a:cubicBezTo>
                <a:cubicBezTo>
                  <a:pt x="19368" y="0"/>
                  <a:pt x="19850" y="481"/>
                  <a:pt x="19850" y="1075"/>
                </a:cubicBezTo>
                <a:cubicBezTo>
                  <a:pt x="19850" y="1667"/>
                  <a:pt x="19368" y="2148"/>
                  <a:pt x="18775" y="2148"/>
                </a:cubicBezTo>
                <a:close/>
                <a:moveTo>
                  <a:pt x="9925" y="26409"/>
                </a:moveTo>
                <a:cubicBezTo>
                  <a:pt x="9331" y="26409"/>
                  <a:pt x="8849" y="25928"/>
                  <a:pt x="8849" y="25336"/>
                </a:cubicBezTo>
                <a:cubicBezTo>
                  <a:pt x="8849" y="24743"/>
                  <a:pt x="9331" y="24262"/>
                  <a:pt x="9925" y="24262"/>
                </a:cubicBezTo>
                <a:cubicBezTo>
                  <a:pt x="10518" y="24262"/>
                  <a:pt x="11000" y="24743"/>
                  <a:pt x="11000" y="25336"/>
                </a:cubicBezTo>
                <a:cubicBezTo>
                  <a:pt x="11000" y="25928"/>
                  <a:pt x="10518" y="26409"/>
                  <a:pt x="9925" y="26409"/>
                </a:cubicBezTo>
                <a:close/>
                <a:moveTo>
                  <a:pt x="9925" y="18321"/>
                </a:moveTo>
                <a:cubicBezTo>
                  <a:pt x="9331" y="18321"/>
                  <a:pt x="8849" y="17842"/>
                  <a:pt x="8849" y="17248"/>
                </a:cubicBezTo>
                <a:cubicBezTo>
                  <a:pt x="8849" y="16656"/>
                  <a:pt x="9331" y="16175"/>
                  <a:pt x="9925" y="16175"/>
                </a:cubicBezTo>
                <a:cubicBezTo>
                  <a:pt x="10518" y="16175"/>
                  <a:pt x="11000" y="16656"/>
                  <a:pt x="11000" y="17248"/>
                </a:cubicBezTo>
                <a:cubicBezTo>
                  <a:pt x="11000" y="17842"/>
                  <a:pt x="10518" y="18321"/>
                  <a:pt x="9925" y="18321"/>
                </a:cubicBezTo>
                <a:close/>
                <a:moveTo>
                  <a:pt x="9925" y="10235"/>
                </a:moveTo>
                <a:cubicBezTo>
                  <a:pt x="9331" y="10235"/>
                  <a:pt x="8849" y="9755"/>
                  <a:pt x="8849" y="9161"/>
                </a:cubicBezTo>
                <a:cubicBezTo>
                  <a:pt x="8849" y="8568"/>
                  <a:pt x="9331" y="8088"/>
                  <a:pt x="9925" y="8088"/>
                </a:cubicBezTo>
                <a:cubicBezTo>
                  <a:pt x="10518" y="8088"/>
                  <a:pt x="11000" y="8568"/>
                  <a:pt x="11000" y="9161"/>
                </a:cubicBezTo>
                <a:cubicBezTo>
                  <a:pt x="11000" y="9755"/>
                  <a:pt x="10518" y="10235"/>
                  <a:pt x="9925" y="10235"/>
                </a:cubicBezTo>
                <a:close/>
                <a:moveTo>
                  <a:pt x="9925" y="2148"/>
                </a:moveTo>
                <a:cubicBezTo>
                  <a:pt x="9331" y="2148"/>
                  <a:pt x="8849" y="1667"/>
                  <a:pt x="8849" y="1075"/>
                </a:cubicBezTo>
                <a:cubicBezTo>
                  <a:pt x="8849" y="481"/>
                  <a:pt x="9331" y="0"/>
                  <a:pt x="9925" y="0"/>
                </a:cubicBezTo>
                <a:cubicBezTo>
                  <a:pt x="10518" y="0"/>
                  <a:pt x="11000" y="481"/>
                  <a:pt x="11000" y="1075"/>
                </a:cubicBezTo>
                <a:cubicBezTo>
                  <a:pt x="11000" y="1667"/>
                  <a:pt x="10518" y="2148"/>
                  <a:pt x="9925" y="2148"/>
                </a:cubicBezTo>
                <a:close/>
                <a:moveTo>
                  <a:pt x="1075" y="26409"/>
                </a:moveTo>
                <a:cubicBezTo>
                  <a:pt x="481" y="26409"/>
                  <a:pt x="0" y="25928"/>
                  <a:pt x="0" y="25336"/>
                </a:cubicBezTo>
                <a:cubicBezTo>
                  <a:pt x="0" y="24743"/>
                  <a:pt x="481" y="24262"/>
                  <a:pt x="1075" y="24262"/>
                </a:cubicBezTo>
                <a:cubicBezTo>
                  <a:pt x="1668" y="24262"/>
                  <a:pt x="2150" y="24743"/>
                  <a:pt x="2150" y="25336"/>
                </a:cubicBezTo>
                <a:cubicBezTo>
                  <a:pt x="2150" y="25928"/>
                  <a:pt x="1668" y="26409"/>
                  <a:pt x="1075" y="26409"/>
                </a:cubicBezTo>
                <a:close/>
                <a:moveTo>
                  <a:pt x="1075" y="18321"/>
                </a:moveTo>
                <a:cubicBezTo>
                  <a:pt x="481" y="18321"/>
                  <a:pt x="0" y="17842"/>
                  <a:pt x="0" y="17248"/>
                </a:cubicBezTo>
                <a:cubicBezTo>
                  <a:pt x="0" y="16656"/>
                  <a:pt x="481" y="16175"/>
                  <a:pt x="1075" y="16175"/>
                </a:cubicBezTo>
                <a:cubicBezTo>
                  <a:pt x="1668" y="16175"/>
                  <a:pt x="2150" y="16656"/>
                  <a:pt x="2150" y="17248"/>
                </a:cubicBezTo>
                <a:cubicBezTo>
                  <a:pt x="2150" y="17842"/>
                  <a:pt x="1668" y="18321"/>
                  <a:pt x="1075" y="18321"/>
                </a:cubicBezTo>
                <a:close/>
                <a:moveTo>
                  <a:pt x="1075" y="10235"/>
                </a:moveTo>
                <a:cubicBezTo>
                  <a:pt x="481" y="10235"/>
                  <a:pt x="0" y="9755"/>
                  <a:pt x="0" y="9161"/>
                </a:cubicBezTo>
                <a:cubicBezTo>
                  <a:pt x="0" y="8568"/>
                  <a:pt x="481" y="8088"/>
                  <a:pt x="1075" y="8088"/>
                </a:cubicBezTo>
                <a:cubicBezTo>
                  <a:pt x="1668" y="8088"/>
                  <a:pt x="2150" y="8568"/>
                  <a:pt x="2150" y="9161"/>
                </a:cubicBezTo>
                <a:cubicBezTo>
                  <a:pt x="2150" y="9755"/>
                  <a:pt x="1668" y="10235"/>
                  <a:pt x="1075" y="10235"/>
                </a:cubicBezTo>
                <a:close/>
                <a:moveTo>
                  <a:pt x="1075" y="2148"/>
                </a:moveTo>
                <a:cubicBezTo>
                  <a:pt x="481" y="2148"/>
                  <a:pt x="0" y="1667"/>
                  <a:pt x="0" y="1075"/>
                </a:cubicBezTo>
                <a:cubicBezTo>
                  <a:pt x="0" y="481"/>
                  <a:pt x="481" y="0"/>
                  <a:pt x="1075" y="0"/>
                </a:cubicBezTo>
                <a:cubicBezTo>
                  <a:pt x="1668" y="0"/>
                  <a:pt x="2150" y="481"/>
                  <a:pt x="2150" y="1075"/>
                </a:cubicBezTo>
                <a:cubicBezTo>
                  <a:pt x="2150" y="1667"/>
                  <a:pt x="1668" y="2148"/>
                  <a:pt x="1075" y="2148"/>
                </a:cubicBezTo>
                <a:close/>
                <a:moveTo>
                  <a:pt x="54174" y="24261"/>
                </a:moveTo>
                <a:cubicBezTo>
                  <a:pt x="54768" y="24261"/>
                  <a:pt x="55249" y="24742"/>
                  <a:pt x="55249" y="25336"/>
                </a:cubicBezTo>
                <a:cubicBezTo>
                  <a:pt x="55249" y="25928"/>
                  <a:pt x="54768" y="26409"/>
                  <a:pt x="54174" y="26409"/>
                </a:cubicBezTo>
                <a:cubicBezTo>
                  <a:pt x="53581" y="26409"/>
                  <a:pt x="53099" y="25928"/>
                  <a:pt x="53099" y="25336"/>
                </a:cubicBezTo>
                <a:cubicBezTo>
                  <a:pt x="53099" y="24742"/>
                  <a:pt x="53581" y="24261"/>
                  <a:pt x="54174" y="24261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8" name="Google Shape;248;p30"/>
          <p:cNvSpPr/>
          <p:nvPr/>
        </p:nvSpPr>
        <p:spPr>
          <a:xfrm>
            <a:off x="8415700" y="4446050"/>
            <a:ext cx="1518300" cy="324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remov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" dur="1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7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 </a:t>
            </a:r>
            <a:endParaRPr dirty="0"/>
          </a:p>
        </p:txBody>
      </p:sp>
      <p:sp>
        <p:nvSpPr>
          <p:cNvPr id="303" name="Google Shape;303;p35"/>
          <p:cNvSpPr txBox="1">
            <a:spLocks noGrp="1"/>
          </p:cNvSpPr>
          <p:nvPr>
            <p:ph type="subTitle" idx="1"/>
          </p:nvPr>
        </p:nvSpPr>
        <p:spPr>
          <a:xfrm>
            <a:off x="5182439" y="3613149"/>
            <a:ext cx="3536700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/>
              <a:t>Slow turnaround times for test results.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/>
              <a:t>Limited access to dermatological expertise in remote areas</a:t>
            </a:r>
          </a:p>
        </p:txBody>
      </p:sp>
      <p:sp>
        <p:nvSpPr>
          <p:cNvPr id="304" name="Google Shape;304;p35"/>
          <p:cNvSpPr txBox="1">
            <a:spLocks noGrp="1"/>
          </p:cNvSpPr>
          <p:nvPr>
            <p:ph type="subTitle" idx="2"/>
          </p:nvPr>
        </p:nvSpPr>
        <p:spPr>
          <a:xfrm>
            <a:off x="717538" y="1992906"/>
            <a:ext cx="3536700" cy="12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/>
              <a:t>Delays in diagnosis and treatment.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/>
              <a:t>Lack of streamlined processes for patient management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dirty="0"/>
              <a:t>Increased severity of skin conditions due to delayed diagnosis and treatment.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305" name="Google Shape;305;p35"/>
          <p:cNvSpPr txBox="1">
            <a:spLocks noGrp="1"/>
          </p:cNvSpPr>
          <p:nvPr>
            <p:ph type="subTitle" idx="3"/>
          </p:nvPr>
        </p:nvSpPr>
        <p:spPr>
          <a:xfrm>
            <a:off x="717538" y="1512125"/>
            <a:ext cx="35367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Inefficiency in Patient Care</a:t>
            </a:r>
          </a:p>
        </p:txBody>
      </p:sp>
      <p:sp>
        <p:nvSpPr>
          <p:cNvPr id="301" name="Google Shape;301;p35"/>
          <p:cNvSpPr txBox="1">
            <a:spLocks noGrp="1"/>
          </p:cNvSpPr>
          <p:nvPr>
            <p:ph type="subTitle" idx="4"/>
          </p:nvPr>
        </p:nvSpPr>
        <p:spPr>
          <a:xfrm>
            <a:off x="5166941" y="3169675"/>
            <a:ext cx="35367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Delays in Diagnosis Process</a:t>
            </a:r>
          </a:p>
        </p:txBody>
      </p:sp>
      <p:sp>
        <p:nvSpPr>
          <p:cNvPr id="2" name="Google Shape;301;p35">
            <a:extLst>
              <a:ext uri="{FF2B5EF4-FFF2-40B4-BE49-F238E27FC236}">
                <a16:creationId xmlns:a16="http://schemas.microsoft.com/office/drawing/2014/main" id="{3EC4B830-CBC5-B90D-6ADD-24CBF1959D85}"/>
              </a:ext>
            </a:extLst>
          </p:cNvPr>
          <p:cNvSpPr txBox="1">
            <a:spLocks/>
          </p:cNvSpPr>
          <p:nvPr/>
        </p:nvSpPr>
        <p:spPr>
          <a:xfrm>
            <a:off x="655644" y="3105672"/>
            <a:ext cx="353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Increased Healthcare Costs</a:t>
            </a:r>
          </a:p>
        </p:txBody>
      </p:sp>
      <p:sp>
        <p:nvSpPr>
          <p:cNvPr id="3" name="Google Shape;303;p35">
            <a:extLst>
              <a:ext uri="{FF2B5EF4-FFF2-40B4-BE49-F238E27FC236}">
                <a16:creationId xmlns:a16="http://schemas.microsoft.com/office/drawing/2014/main" id="{B7F59153-5659-B282-391F-A5740C2E7E4A}"/>
              </a:ext>
            </a:extLst>
          </p:cNvPr>
          <p:cNvSpPr txBox="1">
            <a:spLocks/>
          </p:cNvSpPr>
          <p:nvPr/>
        </p:nvSpPr>
        <p:spPr>
          <a:xfrm>
            <a:off x="757255" y="3613149"/>
            <a:ext cx="35367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dirty="0"/>
              <a:t>higher operational costs.</a:t>
            </a:r>
          </a:p>
        </p:txBody>
      </p:sp>
      <p:sp>
        <p:nvSpPr>
          <p:cNvPr id="4" name="Google Shape;301;p35">
            <a:extLst>
              <a:ext uri="{FF2B5EF4-FFF2-40B4-BE49-F238E27FC236}">
                <a16:creationId xmlns:a16="http://schemas.microsoft.com/office/drawing/2014/main" id="{631469FF-0B01-10ED-0BF9-D9A598EA6D98}"/>
              </a:ext>
            </a:extLst>
          </p:cNvPr>
          <p:cNvSpPr txBox="1">
            <a:spLocks/>
          </p:cNvSpPr>
          <p:nvPr/>
        </p:nvSpPr>
        <p:spPr>
          <a:xfrm>
            <a:off x="5182439" y="1512125"/>
            <a:ext cx="3655564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Need for an Integrated System</a:t>
            </a:r>
          </a:p>
        </p:txBody>
      </p:sp>
      <p:sp>
        <p:nvSpPr>
          <p:cNvPr id="5" name="Google Shape;303;p35">
            <a:extLst>
              <a:ext uri="{FF2B5EF4-FFF2-40B4-BE49-F238E27FC236}">
                <a16:creationId xmlns:a16="http://schemas.microsoft.com/office/drawing/2014/main" id="{EC03A8FD-C7CD-D7F8-E131-33248EC1D174}"/>
              </a:ext>
            </a:extLst>
          </p:cNvPr>
          <p:cNvSpPr txBox="1">
            <a:spLocks/>
          </p:cNvSpPr>
          <p:nvPr/>
        </p:nvSpPr>
        <p:spPr>
          <a:xfrm>
            <a:off x="5127224" y="1992906"/>
            <a:ext cx="35367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dirty="0"/>
              <a:t>Current systems lack integration, resulting in isolated and inefficient operations.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dirty="0"/>
              <a:t>A unified platform is required to improve overall healthcare delivery and patient satisfaction.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 build="p"/>
      <p:bldP spid="304" grpId="0" uiExpand="1" build="p"/>
      <p:bldP spid="305" grpId="0" build="p"/>
      <p:bldP spid="301" grpId="0" build="p"/>
      <p:bldP spid="2" grpId="0"/>
      <p:bldP spid="3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>
            <a:spLocks noGrp="1"/>
          </p:cNvSpPr>
          <p:nvPr>
            <p:ph type="title"/>
          </p:nvPr>
        </p:nvSpPr>
        <p:spPr>
          <a:xfrm>
            <a:off x="456529" y="22828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64" name="Google Shape;264;p32"/>
          <p:cNvSpPr txBox="1">
            <a:spLocks noGrp="1"/>
          </p:cNvSpPr>
          <p:nvPr>
            <p:ph type="title" idx="2"/>
          </p:nvPr>
        </p:nvSpPr>
        <p:spPr>
          <a:xfrm>
            <a:off x="3406753" y="923623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65" name="Google Shape;265;p32"/>
          <p:cNvSpPr txBox="1">
            <a:spLocks noGrp="1"/>
          </p:cNvSpPr>
          <p:nvPr>
            <p:ph type="title" idx="3"/>
          </p:nvPr>
        </p:nvSpPr>
        <p:spPr>
          <a:xfrm>
            <a:off x="3406753" y="1747869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66" name="Google Shape;266;p32"/>
          <p:cNvSpPr txBox="1">
            <a:spLocks noGrp="1"/>
          </p:cNvSpPr>
          <p:nvPr>
            <p:ph type="title" idx="4"/>
          </p:nvPr>
        </p:nvSpPr>
        <p:spPr>
          <a:xfrm>
            <a:off x="6106028" y="923623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67" name="Google Shape;267;p32"/>
          <p:cNvSpPr txBox="1">
            <a:spLocks noGrp="1"/>
          </p:cNvSpPr>
          <p:nvPr>
            <p:ph type="title" idx="5"/>
          </p:nvPr>
        </p:nvSpPr>
        <p:spPr>
          <a:xfrm>
            <a:off x="6106028" y="1747869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68" name="Google Shape;268;p32"/>
          <p:cNvSpPr txBox="1">
            <a:spLocks noGrp="1"/>
          </p:cNvSpPr>
          <p:nvPr>
            <p:ph type="title" idx="6"/>
          </p:nvPr>
        </p:nvSpPr>
        <p:spPr>
          <a:xfrm>
            <a:off x="683203" y="1854715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69" name="Google Shape;269;p32"/>
          <p:cNvSpPr txBox="1">
            <a:spLocks noGrp="1"/>
          </p:cNvSpPr>
          <p:nvPr>
            <p:ph type="title" idx="7"/>
          </p:nvPr>
        </p:nvSpPr>
        <p:spPr>
          <a:xfrm>
            <a:off x="670706" y="2817457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270" name="Google Shape;270;p32"/>
          <p:cNvSpPr txBox="1">
            <a:spLocks noGrp="1"/>
          </p:cNvSpPr>
          <p:nvPr>
            <p:ph type="subTitle" idx="1"/>
          </p:nvPr>
        </p:nvSpPr>
        <p:spPr>
          <a:xfrm>
            <a:off x="3406753" y="1493915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</a:t>
            </a:r>
            <a:endParaRPr dirty="0"/>
          </a:p>
        </p:txBody>
      </p:sp>
      <p:sp>
        <p:nvSpPr>
          <p:cNvPr id="271" name="Google Shape;271;p32"/>
          <p:cNvSpPr txBox="1">
            <a:spLocks noGrp="1"/>
          </p:cNvSpPr>
          <p:nvPr>
            <p:ph type="subTitle" idx="8"/>
          </p:nvPr>
        </p:nvSpPr>
        <p:spPr>
          <a:xfrm>
            <a:off x="6106028" y="1493915"/>
            <a:ext cx="2485604" cy="6464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Statement</a:t>
            </a:r>
          </a:p>
        </p:txBody>
      </p:sp>
      <p:sp>
        <p:nvSpPr>
          <p:cNvPr id="272" name="Google Shape;272;p32"/>
          <p:cNvSpPr txBox="1">
            <a:spLocks noGrp="1"/>
          </p:cNvSpPr>
          <p:nvPr>
            <p:ph type="subTitle" idx="9"/>
          </p:nvPr>
        </p:nvSpPr>
        <p:spPr>
          <a:xfrm>
            <a:off x="683203" y="2425007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Solutions</a:t>
            </a:r>
            <a:endParaRPr dirty="0"/>
          </a:p>
        </p:txBody>
      </p:sp>
      <p:sp>
        <p:nvSpPr>
          <p:cNvPr id="273" name="Google Shape;273;p32"/>
          <p:cNvSpPr txBox="1">
            <a:spLocks noGrp="1"/>
          </p:cNvSpPr>
          <p:nvPr>
            <p:ph type="subTitle" idx="13"/>
          </p:nvPr>
        </p:nvSpPr>
        <p:spPr>
          <a:xfrm>
            <a:off x="3406753" y="2318153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Functional </a:t>
            </a:r>
            <a:r>
              <a:rPr lang="en-US" sz="1600" b="1" i="0" dirty="0">
                <a:solidFill>
                  <a:srgbClr val="3D4130"/>
                </a:solidFill>
                <a:effectLst/>
                <a:latin typeface="Raleway" pitchFamily="2" charset="0"/>
                <a:ea typeface="Raleway" pitchFamily="2" charset="0"/>
                <a:cs typeface="Raleway" pitchFamily="2" charset="0"/>
              </a:rPr>
              <a:t>Requirements</a:t>
            </a:r>
            <a:endParaRPr sz="1600" dirty="0"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14"/>
          </p:nvPr>
        </p:nvSpPr>
        <p:spPr>
          <a:xfrm>
            <a:off x="6106028" y="2318153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Non-Functional Requirements </a:t>
            </a:r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15"/>
          </p:nvPr>
        </p:nvSpPr>
        <p:spPr>
          <a:xfrm>
            <a:off x="670706" y="3387741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Related Work</a:t>
            </a:r>
            <a:endParaRPr dirty="0"/>
          </a:p>
        </p:txBody>
      </p:sp>
      <p:sp>
        <p:nvSpPr>
          <p:cNvPr id="8" name="Google Shape;265;p32">
            <a:extLst>
              <a:ext uri="{FF2B5EF4-FFF2-40B4-BE49-F238E27FC236}">
                <a16:creationId xmlns:a16="http://schemas.microsoft.com/office/drawing/2014/main" id="{F66A246C-E426-72CD-0B14-A8BD395EB177}"/>
              </a:ext>
            </a:extLst>
          </p:cNvPr>
          <p:cNvSpPr txBox="1">
            <a:spLocks/>
          </p:cNvSpPr>
          <p:nvPr/>
        </p:nvSpPr>
        <p:spPr>
          <a:xfrm>
            <a:off x="3406753" y="2817457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9" name="Google Shape;267;p32">
            <a:extLst>
              <a:ext uri="{FF2B5EF4-FFF2-40B4-BE49-F238E27FC236}">
                <a16:creationId xmlns:a16="http://schemas.microsoft.com/office/drawing/2014/main" id="{A7298731-2FD5-0F56-D55D-CE388D96EA28}"/>
              </a:ext>
            </a:extLst>
          </p:cNvPr>
          <p:cNvSpPr txBox="1">
            <a:spLocks/>
          </p:cNvSpPr>
          <p:nvPr/>
        </p:nvSpPr>
        <p:spPr>
          <a:xfrm>
            <a:off x="6106028" y="2817457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  <p:sp>
        <p:nvSpPr>
          <p:cNvPr id="10" name="Google Shape;269;p32">
            <a:extLst>
              <a:ext uri="{FF2B5EF4-FFF2-40B4-BE49-F238E27FC236}">
                <a16:creationId xmlns:a16="http://schemas.microsoft.com/office/drawing/2014/main" id="{1E94CACA-E945-8491-AC26-8E7031034FD2}"/>
              </a:ext>
            </a:extLst>
          </p:cNvPr>
          <p:cNvSpPr txBox="1">
            <a:spLocks/>
          </p:cNvSpPr>
          <p:nvPr/>
        </p:nvSpPr>
        <p:spPr>
          <a:xfrm>
            <a:off x="678647" y="3717911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10</a:t>
            </a:r>
          </a:p>
        </p:txBody>
      </p:sp>
      <p:sp>
        <p:nvSpPr>
          <p:cNvPr id="11" name="Google Shape;273;p32">
            <a:extLst>
              <a:ext uri="{FF2B5EF4-FFF2-40B4-BE49-F238E27FC236}">
                <a16:creationId xmlns:a16="http://schemas.microsoft.com/office/drawing/2014/main" id="{E58C0499-D923-72FF-7416-EB8B79EC5FB4}"/>
              </a:ext>
            </a:extLst>
          </p:cNvPr>
          <p:cNvSpPr txBox="1">
            <a:spLocks/>
          </p:cNvSpPr>
          <p:nvPr/>
        </p:nvSpPr>
        <p:spPr>
          <a:xfrm>
            <a:off x="3406753" y="3387741"/>
            <a:ext cx="2305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Ai Model</a:t>
            </a:r>
          </a:p>
        </p:txBody>
      </p:sp>
      <p:sp>
        <p:nvSpPr>
          <p:cNvPr id="12" name="Google Shape;274;p32">
            <a:extLst>
              <a:ext uri="{FF2B5EF4-FFF2-40B4-BE49-F238E27FC236}">
                <a16:creationId xmlns:a16="http://schemas.microsoft.com/office/drawing/2014/main" id="{E93D2F55-ACFE-88DD-B20F-4BB011DD1ED7}"/>
              </a:ext>
            </a:extLst>
          </p:cNvPr>
          <p:cNvSpPr txBox="1">
            <a:spLocks/>
          </p:cNvSpPr>
          <p:nvPr/>
        </p:nvSpPr>
        <p:spPr>
          <a:xfrm>
            <a:off x="6106028" y="3387741"/>
            <a:ext cx="2305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Future Work</a:t>
            </a:r>
          </a:p>
        </p:txBody>
      </p:sp>
      <p:sp>
        <p:nvSpPr>
          <p:cNvPr id="13" name="Google Shape;275;p32">
            <a:extLst>
              <a:ext uri="{FF2B5EF4-FFF2-40B4-BE49-F238E27FC236}">
                <a16:creationId xmlns:a16="http://schemas.microsoft.com/office/drawing/2014/main" id="{E5F52A62-4253-DD45-2E25-5F95ACD97AA0}"/>
              </a:ext>
            </a:extLst>
          </p:cNvPr>
          <p:cNvSpPr txBox="1">
            <a:spLocks/>
          </p:cNvSpPr>
          <p:nvPr/>
        </p:nvSpPr>
        <p:spPr>
          <a:xfrm>
            <a:off x="678647" y="4288195"/>
            <a:ext cx="2305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Technology</a:t>
            </a:r>
          </a:p>
        </p:txBody>
      </p:sp>
      <p:sp>
        <p:nvSpPr>
          <p:cNvPr id="14" name="Google Shape;265;p32">
            <a:extLst>
              <a:ext uri="{FF2B5EF4-FFF2-40B4-BE49-F238E27FC236}">
                <a16:creationId xmlns:a16="http://schemas.microsoft.com/office/drawing/2014/main" id="{DDAC74EA-E8F2-64E5-EC50-BA64D4FDE71E}"/>
              </a:ext>
            </a:extLst>
          </p:cNvPr>
          <p:cNvSpPr txBox="1">
            <a:spLocks/>
          </p:cNvSpPr>
          <p:nvPr/>
        </p:nvSpPr>
        <p:spPr>
          <a:xfrm>
            <a:off x="3437749" y="3717911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11</a:t>
            </a:r>
          </a:p>
        </p:txBody>
      </p:sp>
      <p:sp>
        <p:nvSpPr>
          <p:cNvPr id="17" name="Google Shape;273;p32">
            <a:extLst>
              <a:ext uri="{FF2B5EF4-FFF2-40B4-BE49-F238E27FC236}">
                <a16:creationId xmlns:a16="http://schemas.microsoft.com/office/drawing/2014/main" id="{00AEF076-6E0D-151E-B074-BCDB182AF87C}"/>
              </a:ext>
            </a:extLst>
          </p:cNvPr>
          <p:cNvSpPr txBox="1">
            <a:spLocks/>
          </p:cNvSpPr>
          <p:nvPr/>
        </p:nvSpPr>
        <p:spPr>
          <a:xfrm>
            <a:off x="3406753" y="4314049"/>
            <a:ext cx="2305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Prototype</a:t>
            </a:r>
          </a:p>
        </p:txBody>
      </p:sp>
      <p:sp>
        <p:nvSpPr>
          <p:cNvPr id="3" name="Google Shape;267;p32">
            <a:extLst>
              <a:ext uri="{FF2B5EF4-FFF2-40B4-BE49-F238E27FC236}">
                <a16:creationId xmlns:a16="http://schemas.microsoft.com/office/drawing/2014/main" id="{4B9F428B-F5BB-0B39-9402-1186806CA30A}"/>
              </a:ext>
            </a:extLst>
          </p:cNvPr>
          <p:cNvSpPr txBox="1">
            <a:spLocks/>
          </p:cNvSpPr>
          <p:nvPr/>
        </p:nvSpPr>
        <p:spPr>
          <a:xfrm>
            <a:off x="686204" y="931746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01</a:t>
            </a:r>
          </a:p>
        </p:txBody>
      </p:sp>
      <p:sp>
        <p:nvSpPr>
          <p:cNvPr id="4" name="Google Shape;274;p32">
            <a:extLst>
              <a:ext uri="{FF2B5EF4-FFF2-40B4-BE49-F238E27FC236}">
                <a16:creationId xmlns:a16="http://schemas.microsoft.com/office/drawing/2014/main" id="{06BE4318-7433-5D55-F9B9-0DF05601DA55}"/>
              </a:ext>
            </a:extLst>
          </p:cNvPr>
          <p:cNvSpPr txBox="1">
            <a:spLocks/>
          </p:cNvSpPr>
          <p:nvPr/>
        </p:nvSpPr>
        <p:spPr>
          <a:xfrm>
            <a:off x="670706" y="1502030"/>
            <a:ext cx="2305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Our Team</a:t>
            </a:r>
          </a:p>
        </p:txBody>
      </p:sp>
    </p:spTree>
    <p:extLst>
      <p:ext uri="{BB962C8B-B14F-4D97-AF65-F5344CB8AC3E}">
        <p14:creationId xmlns:p14="http://schemas.microsoft.com/office/powerpoint/2010/main" val="2499036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 txBox="1">
            <a:spLocks noGrp="1"/>
          </p:cNvSpPr>
          <p:nvPr>
            <p:ph type="title"/>
          </p:nvPr>
        </p:nvSpPr>
        <p:spPr>
          <a:xfrm>
            <a:off x="4772686" y="1897863"/>
            <a:ext cx="4836832" cy="13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Solutions</a:t>
            </a:r>
            <a:endParaRPr dirty="0"/>
          </a:p>
        </p:txBody>
      </p:sp>
      <p:sp>
        <p:nvSpPr>
          <p:cNvPr id="281" name="Google Shape;281;p33"/>
          <p:cNvSpPr txBox="1">
            <a:spLocks noGrp="1"/>
          </p:cNvSpPr>
          <p:nvPr>
            <p:ph type="title" idx="2"/>
          </p:nvPr>
        </p:nvSpPr>
        <p:spPr>
          <a:xfrm>
            <a:off x="6972086" y="782938"/>
            <a:ext cx="1117500" cy="11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83" name="Google Shape;283;p33"/>
          <p:cNvSpPr/>
          <p:nvPr/>
        </p:nvSpPr>
        <p:spPr>
          <a:xfrm flipH="1">
            <a:off x="-886488" y="204888"/>
            <a:ext cx="1381225" cy="660225"/>
          </a:xfrm>
          <a:custGeom>
            <a:avLst/>
            <a:gdLst/>
            <a:ahLst/>
            <a:cxnLst/>
            <a:rect l="l" t="t" r="r" b="b"/>
            <a:pathLst>
              <a:path w="55249" h="26409" extrusionOk="0">
                <a:moveTo>
                  <a:pt x="54174" y="18323"/>
                </a:moveTo>
                <a:cubicBezTo>
                  <a:pt x="53581" y="18323"/>
                  <a:pt x="53099" y="17842"/>
                  <a:pt x="53099" y="17248"/>
                </a:cubicBezTo>
                <a:cubicBezTo>
                  <a:pt x="53099" y="16656"/>
                  <a:pt x="53581" y="16175"/>
                  <a:pt x="54174" y="16175"/>
                </a:cubicBezTo>
                <a:cubicBezTo>
                  <a:pt x="54768" y="16175"/>
                  <a:pt x="55249" y="16656"/>
                  <a:pt x="55249" y="17248"/>
                </a:cubicBezTo>
                <a:cubicBezTo>
                  <a:pt x="55249" y="17842"/>
                  <a:pt x="54768" y="18323"/>
                  <a:pt x="54174" y="18323"/>
                </a:cubicBezTo>
                <a:close/>
                <a:moveTo>
                  <a:pt x="54174" y="10235"/>
                </a:moveTo>
                <a:cubicBezTo>
                  <a:pt x="53581" y="10235"/>
                  <a:pt x="53099" y="9755"/>
                  <a:pt x="53099" y="9161"/>
                </a:cubicBezTo>
                <a:cubicBezTo>
                  <a:pt x="53099" y="8568"/>
                  <a:pt x="53581" y="8088"/>
                  <a:pt x="54174" y="8088"/>
                </a:cubicBezTo>
                <a:cubicBezTo>
                  <a:pt x="54768" y="8088"/>
                  <a:pt x="55249" y="8568"/>
                  <a:pt x="55249" y="9161"/>
                </a:cubicBezTo>
                <a:cubicBezTo>
                  <a:pt x="55249" y="9755"/>
                  <a:pt x="54768" y="10235"/>
                  <a:pt x="54174" y="10235"/>
                </a:cubicBezTo>
                <a:close/>
                <a:moveTo>
                  <a:pt x="54174" y="2148"/>
                </a:moveTo>
                <a:cubicBezTo>
                  <a:pt x="53581" y="2148"/>
                  <a:pt x="53099" y="1667"/>
                  <a:pt x="53099" y="1075"/>
                </a:cubicBezTo>
                <a:cubicBezTo>
                  <a:pt x="53099" y="481"/>
                  <a:pt x="53581" y="0"/>
                  <a:pt x="54174" y="0"/>
                </a:cubicBezTo>
                <a:cubicBezTo>
                  <a:pt x="54768" y="0"/>
                  <a:pt x="55249" y="481"/>
                  <a:pt x="55249" y="1075"/>
                </a:cubicBezTo>
                <a:cubicBezTo>
                  <a:pt x="55249" y="1667"/>
                  <a:pt x="54768" y="2148"/>
                  <a:pt x="54174" y="2148"/>
                </a:cubicBezTo>
                <a:close/>
                <a:moveTo>
                  <a:pt x="45324" y="26409"/>
                </a:moveTo>
                <a:cubicBezTo>
                  <a:pt x="44731" y="26409"/>
                  <a:pt x="44249" y="25928"/>
                  <a:pt x="44249" y="25336"/>
                </a:cubicBezTo>
                <a:cubicBezTo>
                  <a:pt x="44249" y="24743"/>
                  <a:pt x="44731" y="24262"/>
                  <a:pt x="45324" y="24262"/>
                </a:cubicBezTo>
                <a:cubicBezTo>
                  <a:pt x="45918" y="24262"/>
                  <a:pt x="46399" y="24743"/>
                  <a:pt x="46399" y="25336"/>
                </a:cubicBezTo>
                <a:cubicBezTo>
                  <a:pt x="46399" y="25928"/>
                  <a:pt x="45918" y="26409"/>
                  <a:pt x="45324" y="26409"/>
                </a:cubicBezTo>
                <a:close/>
                <a:moveTo>
                  <a:pt x="45324" y="18323"/>
                </a:moveTo>
                <a:cubicBezTo>
                  <a:pt x="44731" y="18323"/>
                  <a:pt x="44249" y="17842"/>
                  <a:pt x="44249" y="17248"/>
                </a:cubicBezTo>
                <a:cubicBezTo>
                  <a:pt x="44249" y="16656"/>
                  <a:pt x="44731" y="16175"/>
                  <a:pt x="45324" y="16175"/>
                </a:cubicBezTo>
                <a:cubicBezTo>
                  <a:pt x="45918" y="16175"/>
                  <a:pt x="46399" y="16656"/>
                  <a:pt x="46399" y="17248"/>
                </a:cubicBezTo>
                <a:cubicBezTo>
                  <a:pt x="46399" y="17842"/>
                  <a:pt x="45918" y="18323"/>
                  <a:pt x="45324" y="18323"/>
                </a:cubicBezTo>
                <a:close/>
                <a:moveTo>
                  <a:pt x="45324" y="10235"/>
                </a:moveTo>
                <a:cubicBezTo>
                  <a:pt x="44731" y="10235"/>
                  <a:pt x="44249" y="9755"/>
                  <a:pt x="44249" y="9161"/>
                </a:cubicBezTo>
                <a:cubicBezTo>
                  <a:pt x="44249" y="8568"/>
                  <a:pt x="44731" y="8088"/>
                  <a:pt x="45324" y="8088"/>
                </a:cubicBezTo>
                <a:cubicBezTo>
                  <a:pt x="45918" y="8088"/>
                  <a:pt x="46399" y="8568"/>
                  <a:pt x="46399" y="9161"/>
                </a:cubicBezTo>
                <a:cubicBezTo>
                  <a:pt x="46399" y="9755"/>
                  <a:pt x="45918" y="10235"/>
                  <a:pt x="45324" y="10235"/>
                </a:cubicBezTo>
                <a:close/>
                <a:moveTo>
                  <a:pt x="45324" y="2148"/>
                </a:moveTo>
                <a:cubicBezTo>
                  <a:pt x="44731" y="2148"/>
                  <a:pt x="44249" y="1667"/>
                  <a:pt x="44249" y="1075"/>
                </a:cubicBezTo>
                <a:cubicBezTo>
                  <a:pt x="44249" y="481"/>
                  <a:pt x="44731" y="0"/>
                  <a:pt x="45324" y="0"/>
                </a:cubicBezTo>
                <a:cubicBezTo>
                  <a:pt x="45918" y="0"/>
                  <a:pt x="46399" y="481"/>
                  <a:pt x="46399" y="1075"/>
                </a:cubicBezTo>
                <a:cubicBezTo>
                  <a:pt x="46399" y="1667"/>
                  <a:pt x="45918" y="2148"/>
                  <a:pt x="45324" y="2148"/>
                </a:cubicBezTo>
                <a:close/>
                <a:moveTo>
                  <a:pt x="36474" y="26409"/>
                </a:moveTo>
                <a:cubicBezTo>
                  <a:pt x="35881" y="26409"/>
                  <a:pt x="35399" y="25928"/>
                  <a:pt x="35399" y="25336"/>
                </a:cubicBezTo>
                <a:cubicBezTo>
                  <a:pt x="35399" y="24743"/>
                  <a:pt x="35881" y="24262"/>
                  <a:pt x="36474" y="24262"/>
                </a:cubicBezTo>
                <a:cubicBezTo>
                  <a:pt x="37068" y="24262"/>
                  <a:pt x="37549" y="24743"/>
                  <a:pt x="37549" y="25336"/>
                </a:cubicBezTo>
                <a:cubicBezTo>
                  <a:pt x="37549" y="25928"/>
                  <a:pt x="37068" y="26409"/>
                  <a:pt x="36474" y="26409"/>
                </a:cubicBezTo>
                <a:close/>
                <a:moveTo>
                  <a:pt x="36474" y="18321"/>
                </a:moveTo>
                <a:cubicBezTo>
                  <a:pt x="35881" y="18321"/>
                  <a:pt x="35399" y="17842"/>
                  <a:pt x="35399" y="17248"/>
                </a:cubicBezTo>
                <a:cubicBezTo>
                  <a:pt x="35399" y="16656"/>
                  <a:pt x="35881" y="16175"/>
                  <a:pt x="36474" y="16175"/>
                </a:cubicBezTo>
                <a:cubicBezTo>
                  <a:pt x="37068" y="16175"/>
                  <a:pt x="37549" y="16656"/>
                  <a:pt x="37549" y="17248"/>
                </a:cubicBezTo>
                <a:cubicBezTo>
                  <a:pt x="37549" y="17842"/>
                  <a:pt x="37068" y="18321"/>
                  <a:pt x="36474" y="18321"/>
                </a:cubicBezTo>
                <a:close/>
                <a:moveTo>
                  <a:pt x="36474" y="10235"/>
                </a:moveTo>
                <a:cubicBezTo>
                  <a:pt x="35881" y="10235"/>
                  <a:pt x="35399" y="9755"/>
                  <a:pt x="35399" y="9161"/>
                </a:cubicBezTo>
                <a:cubicBezTo>
                  <a:pt x="35399" y="8568"/>
                  <a:pt x="35881" y="8088"/>
                  <a:pt x="36474" y="8088"/>
                </a:cubicBezTo>
                <a:cubicBezTo>
                  <a:pt x="37068" y="8088"/>
                  <a:pt x="37549" y="8568"/>
                  <a:pt x="37549" y="9161"/>
                </a:cubicBezTo>
                <a:cubicBezTo>
                  <a:pt x="37549" y="9755"/>
                  <a:pt x="37068" y="10235"/>
                  <a:pt x="36474" y="10235"/>
                </a:cubicBezTo>
                <a:close/>
                <a:moveTo>
                  <a:pt x="36474" y="2148"/>
                </a:moveTo>
                <a:cubicBezTo>
                  <a:pt x="35881" y="2148"/>
                  <a:pt x="35399" y="1667"/>
                  <a:pt x="35399" y="1075"/>
                </a:cubicBezTo>
                <a:cubicBezTo>
                  <a:pt x="35399" y="481"/>
                  <a:pt x="35881" y="0"/>
                  <a:pt x="36474" y="0"/>
                </a:cubicBezTo>
                <a:cubicBezTo>
                  <a:pt x="37068" y="0"/>
                  <a:pt x="37549" y="481"/>
                  <a:pt x="37549" y="1075"/>
                </a:cubicBezTo>
                <a:cubicBezTo>
                  <a:pt x="37549" y="1667"/>
                  <a:pt x="37068" y="2148"/>
                  <a:pt x="36474" y="2148"/>
                </a:cubicBezTo>
                <a:close/>
                <a:moveTo>
                  <a:pt x="27625" y="26409"/>
                </a:moveTo>
                <a:cubicBezTo>
                  <a:pt x="27031" y="26409"/>
                  <a:pt x="26549" y="25928"/>
                  <a:pt x="26549" y="25336"/>
                </a:cubicBezTo>
                <a:cubicBezTo>
                  <a:pt x="26549" y="24743"/>
                  <a:pt x="27031" y="24262"/>
                  <a:pt x="27625" y="24262"/>
                </a:cubicBezTo>
                <a:cubicBezTo>
                  <a:pt x="28218" y="24262"/>
                  <a:pt x="28700" y="24743"/>
                  <a:pt x="28700" y="25336"/>
                </a:cubicBezTo>
                <a:cubicBezTo>
                  <a:pt x="28700" y="25928"/>
                  <a:pt x="28218" y="26409"/>
                  <a:pt x="27625" y="26409"/>
                </a:cubicBezTo>
                <a:close/>
                <a:moveTo>
                  <a:pt x="27625" y="18321"/>
                </a:moveTo>
                <a:cubicBezTo>
                  <a:pt x="27031" y="18321"/>
                  <a:pt x="26549" y="17842"/>
                  <a:pt x="26549" y="17248"/>
                </a:cubicBezTo>
                <a:cubicBezTo>
                  <a:pt x="26549" y="16656"/>
                  <a:pt x="27031" y="16175"/>
                  <a:pt x="27625" y="16175"/>
                </a:cubicBezTo>
                <a:cubicBezTo>
                  <a:pt x="28218" y="16175"/>
                  <a:pt x="28700" y="16656"/>
                  <a:pt x="28700" y="17248"/>
                </a:cubicBezTo>
                <a:cubicBezTo>
                  <a:pt x="28700" y="17842"/>
                  <a:pt x="28218" y="18321"/>
                  <a:pt x="27625" y="18321"/>
                </a:cubicBezTo>
                <a:close/>
                <a:moveTo>
                  <a:pt x="27625" y="10235"/>
                </a:moveTo>
                <a:cubicBezTo>
                  <a:pt x="27031" y="10235"/>
                  <a:pt x="26549" y="9755"/>
                  <a:pt x="26549" y="9161"/>
                </a:cubicBezTo>
                <a:cubicBezTo>
                  <a:pt x="26549" y="8568"/>
                  <a:pt x="27031" y="8088"/>
                  <a:pt x="27625" y="8088"/>
                </a:cubicBezTo>
                <a:cubicBezTo>
                  <a:pt x="28218" y="8088"/>
                  <a:pt x="28700" y="8568"/>
                  <a:pt x="28700" y="9161"/>
                </a:cubicBezTo>
                <a:cubicBezTo>
                  <a:pt x="28700" y="9755"/>
                  <a:pt x="28218" y="10235"/>
                  <a:pt x="27625" y="10235"/>
                </a:cubicBezTo>
                <a:close/>
                <a:moveTo>
                  <a:pt x="27625" y="2148"/>
                </a:moveTo>
                <a:cubicBezTo>
                  <a:pt x="27031" y="2148"/>
                  <a:pt x="26549" y="1667"/>
                  <a:pt x="26549" y="1075"/>
                </a:cubicBezTo>
                <a:cubicBezTo>
                  <a:pt x="26549" y="481"/>
                  <a:pt x="27031" y="0"/>
                  <a:pt x="27625" y="0"/>
                </a:cubicBezTo>
                <a:cubicBezTo>
                  <a:pt x="28218" y="0"/>
                  <a:pt x="28700" y="481"/>
                  <a:pt x="28700" y="1075"/>
                </a:cubicBezTo>
                <a:cubicBezTo>
                  <a:pt x="28700" y="1667"/>
                  <a:pt x="28218" y="2148"/>
                  <a:pt x="27625" y="2148"/>
                </a:cubicBezTo>
                <a:close/>
                <a:moveTo>
                  <a:pt x="18775" y="26409"/>
                </a:moveTo>
                <a:cubicBezTo>
                  <a:pt x="18181" y="26409"/>
                  <a:pt x="17699" y="25928"/>
                  <a:pt x="17699" y="25336"/>
                </a:cubicBezTo>
                <a:cubicBezTo>
                  <a:pt x="17699" y="24743"/>
                  <a:pt x="18181" y="24262"/>
                  <a:pt x="18775" y="24262"/>
                </a:cubicBezTo>
                <a:cubicBezTo>
                  <a:pt x="19368" y="24262"/>
                  <a:pt x="19850" y="24743"/>
                  <a:pt x="19850" y="25336"/>
                </a:cubicBezTo>
                <a:cubicBezTo>
                  <a:pt x="19850" y="25928"/>
                  <a:pt x="19368" y="26409"/>
                  <a:pt x="18775" y="26409"/>
                </a:cubicBezTo>
                <a:close/>
                <a:moveTo>
                  <a:pt x="18775" y="18321"/>
                </a:moveTo>
                <a:cubicBezTo>
                  <a:pt x="18181" y="18321"/>
                  <a:pt x="17699" y="17842"/>
                  <a:pt x="17699" y="17248"/>
                </a:cubicBezTo>
                <a:cubicBezTo>
                  <a:pt x="17699" y="16656"/>
                  <a:pt x="18181" y="16175"/>
                  <a:pt x="18775" y="16175"/>
                </a:cubicBezTo>
                <a:cubicBezTo>
                  <a:pt x="19368" y="16175"/>
                  <a:pt x="19850" y="16656"/>
                  <a:pt x="19850" y="17248"/>
                </a:cubicBezTo>
                <a:cubicBezTo>
                  <a:pt x="19850" y="17842"/>
                  <a:pt x="19368" y="18321"/>
                  <a:pt x="18775" y="18321"/>
                </a:cubicBezTo>
                <a:close/>
                <a:moveTo>
                  <a:pt x="18775" y="10235"/>
                </a:moveTo>
                <a:cubicBezTo>
                  <a:pt x="18181" y="10235"/>
                  <a:pt x="17699" y="9755"/>
                  <a:pt x="17699" y="9161"/>
                </a:cubicBezTo>
                <a:cubicBezTo>
                  <a:pt x="17699" y="8568"/>
                  <a:pt x="18181" y="8088"/>
                  <a:pt x="18775" y="8088"/>
                </a:cubicBezTo>
                <a:cubicBezTo>
                  <a:pt x="19368" y="8088"/>
                  <a:pt x="19850" y="8568"/>
                  <a:pt x="19850" y="9161"/>
                </a:cubicBezTo>
                <a:cubicBezTo>
                  <a:pt x="19850" y="9755"/>
                  <a:pt x="19368" y="10235"/>
                  <a:pt x="18775" y="10235"/>
                </a:cubicBezTo>
                <a:close/>
                <a:moveTo>
                  <a:pt x="18775" y="2148"/>
                </a:moveTo>
                <a:cubicBezTo>
                  <a:pt x="18181" y="2148"/>
                  <a:pt x="17699" y="1667"/>
                  <a:pt x="17699" y="1075"/>
                </a:cubicBezTo>
                <a:cubicBezTo>
                  <a:pt x="17699" y="481"/>
                  <a:pt x="18181" y="0"/>
                  <a:pt x="18775" y="0"/>
                </a:cubicBezTo>
                <a:cubicBezTo>
                  <a:pt x="19368" y="0"/>
                  <a:pt x="19850" y="481"/>
                  <a:pt x="19850" y="1075"/>
                </a:cubicBezTo>
                <a:cubicBezTo>
                  <a:pt x="19850" y="1667"/>
                  <a:pt x="19368" y="2148"/>
                  <a:pt x="18775" y="2148"/>
                </a:cubicBezTo>
                <a:close/>
                <a:moveTo>
                  <a:pt x="9925" y="26409"/>
                </a:moveTo>
                <a:cubicBezTo>
                  <a:pt x="9331" y="26409"/>
                  <a:pt x="8849" y="25928"/>
                  <a:pt x="8849" y="25336"/>
                </a:cubicBezTo>
                <a:cubicBezTo>
                  <a:pt x="8849" y="24743"/>
                  <a:pt x="9331" y="24262"/>
                  <a:pt x="9925" y="24262"/>
                </a:cubicBezTo>
                <a:cubicBezTo>
                  <a:pt x="10518" y="24262"/>
                  <a:pt x="11000" y="24743"/>
                  <a:pt x="11000" y="25336"/>
                </a:cubicBezTo>
                <a:cubicBezTo>
                  <a:pt x="11000" y="25928"/>
                  <a:pt x="10518" y="26409"/>
                  <a:pt x="9925" y="26409"/>
                </a:cubicBezTo>
                <a:close/>
                <a:moveTo>
                  <a:pt x="9925" y="18321"/>
                </a:moveTo>
                <a:cubicBezTo>
                  <a:pt x="9331" y="18321"/>
                  <a:pt x="8849" y="17842"/>
                  <a:pt x="8849" y="17248"/>
                </a:cubicBezTo>
                <a:cubicBezTo>
                  <a:pt x="8849" y="16656"/>
                  <a:pt x="9331" y="16175"/>
                  <a:pt x="9925" y="16175"/>
                </a:cubicBezTo>
                <a:cubicBezTo>
                  <a:pt x="10518" y="16175"/>
                  <a:pt x="11000" y="16656"/>
                  <a:pt x="11000" y="17248"/>
                </a:cubicBezTo>
                <a:cubicBezTo>
                  <a:pt x="11000" y="17842"/>
                  <a:pt x="10518" y="18321"/>
                  <a:pt x="9925" y="18321"/>
                </a:cubicBezTo>
                <a:close/>
                <a:moveTo>
                  <a:pt x="9925" y="10235"/>
                </a:moveTo>
                <a:cubicBezTo>
                  <a:pt x="9331" y="10235"/>
                  <a:pt x="8849" y="9755"/>
                  <a:pt x="8849" y="9161"/>
                </a:cubicBezTo>
                <a:cubicBezTo>
                  <a:pt x="8849" y="8568"/>
                  <a:pt x="9331" y="8088"/>
                  <a:pt x="9925" y="8088"/>
                </a:cubicBezTo>
                <a:cubicBezTo>
                  <a:pt x="10518" y="8088"/>
                  <a:pt x="11000" y="8568"/>
                  <a:pt x="11000" y="9161"/>
                </a:cubicBezTo>
                <a:cubicBezTo>
                  <a:pt x="11000" y="9755"/>
                  <a:pt x="10518" y="10235"/>
                  <a:pt x="9925" y="10235"/>
                </a:cubicBezTo>
                <a:close/>
                <a:moveTo>
                  <a:pt x="9925" y="2148"/>
                </a:moveTo>
                <a:cubicBezTo>
                  <a:pt x="9331" y="2148"/>
                  <a:pt x="8849" y="1667"/>
                  <a:pt x="8849" y="1075"/>
                </a:cubicBezTo>
                <a:cubicBezTo>
                  <a:pt x="8849" y="481"/>
                  <a:pt x="9331" y="0"/>
                  <a:pt x="9925" y="0"/>
                </a:cubicBezTo>
                <a:cubicBezTo>
                  <a:pt x="10518" y="0"/>
                  <a:pt x="11000" y="481"/>
                  <a:pt x="11000" y="1075"/>
                </a:cubicBezTo>
                <a:cubicBezTo>
                  <a:pt x="11000" y="1667"/>
                  <a:pt x="10518" y="2148"/>
                  <a:pt x="9925" y="2148"/>
                </a:cubicBezTo>
                <a:close/>
                <a:moveTo>
                  <a:pt x="1075" y="26409"/>
                </a:moveTo>
                <a:cubicBezTo>
                  <a:pt x="481" y="26409"/>
                  <a:pt x="0" y="25928"/>
                  <a:pt x="0" y="25336"/>
                </a:cubicBezTo>
                <a:cubicBezTo>
                  <a:pt x="0" y="24743"/>
                  <a:pt x="481" y="24262"/>
                  <a:pt x="1075" y="24262"/>
                </a:cubicBezTo>
                <a:cubicBezTo>
                  <a:pt x="1668" y="24262"/>
                  <a:pt x="2150" y="24743"/>
                  <a:pt x="2150" y="25336"/>
                </a:cubicBezTo>
                <a:cubicBezTo>
                  <a:pt x="2150" y="25928"/>
                  <a:pt x="1668" y="26409"/>
                  <a:pt x="1075" y="26409"/>
                </a:cubicBezTo>
                <a:close/>
                <a:moveTo>
                  <a:pt x="1075" y="18321"/>
                </a:moveTo>
                <a:cubicBezTo>
                  <a:pt x="481" y="18321"/>
                  <a:pt x="0" y="17842"/>
                  <a:pt x="0" y="17248"/>
                </a:cubicBezTo>
                <a:cubicBezTo>
                  <a:pt x="0" y="16656"/>
                  <a:pt x="481" y="16175"/>
                  <a:pt x="1075" y="16175"/>
                </a:cubicBezTo>
                <a:cubicBezTo>
                  <a:pt x="1668" y="16175"/>
                  <a:pt x="2150" y="16656"/>
                  <a:pt x="2150" y="17248"/>
                </a:cubicBezTo>
                <a:cubicBezTo>
                  <a:pt x="2150" y="17842"/>
                  <a:pt x="1668" y="18321"/>
                  <a:pt x="1075" y="18321"/>
                </a:cubicBezTo>
                <a:close/>
                <a:moveTo>
                  <a:pt x="1075" y="10235"/>
                </a:moveTo>
                <a:cubicBezTo>
                  <a:pt x="481" y="10235"/>
                  <a:pt x="0" y="9755"/>
                  <a:pt x="0" y="9161"/>
                </a:cubicBezTo>
                <a:cubicBezTo>
                  <a:pt x="0" y="8568"/>
                  <a:pt x="481" y="8088"/>
                  <a:pt x="1075" y="8088"/>
                </a:cubicBezTo>
                <a:cubicBezTo>
                  <a:pt x="1668" y="8088"/>
                  <a:pt x="2150" y="8568"/>
                  <a:pt x="2150" y="9161"/>
                </a:cubicBezTo>
                <a:cubicBezTo>
                  <a:pt x="2150" y="9755"/>
                  <a:pt x="1668" y="10235"/>
                  <a:pt x="1075" y="10235"/>
                </a:cubicBezTo>
                <a:close/>
                <a:moveTo>
                  <a:pt x="1075" y="2148"/>
                </a:moveTo>
                <a:cubicBezTo>
                  <a:pt x="481" y="2148"/>
                  <a:pt x="0" y="1667"/>
                  <a:pt x="0" y="1075"/>
                </a:cubicBezTo>
                <a:cubicBezTo>
                  <a:pt x="0" y="481"/>
                  <a:pt x="481" y="0"/>
                  <a:pt x="1075" y="0"/>
                </a:cubicBezTo>
                <a:cubicBezTo>
                  <a:pt x="1668" y="0"/>
                  <a:pt x="2150" y="481"/>
                  <a:pt x="2150" y="1075"/>
                </a:cubicBezTo>
                <a:cubicBezTo>
                  <a:pt x="2150" y="1667"/>
                  <a:pt x="1668" y="2148"/>
                  <a:pt x="1075" y="2148"/>
                </a:cubicBezTo>
                <a:close/>
                <a:moveTo>
                  <a:pt x="54174" y="24261"/>
                </a:moveTo>
                <a:cubicBezTo>
                  <a:pt x="54768" y="24261"/>
                  <a:pt x="55249" y="24742"/>
                  <a:pt x="55249" y="25336"/>
                </a:cubicBezTo>
                <a:cubicBezTo>
                  <a:pt x="55249" y="25928"/>
                  <a:pt x="54768" y="26409"/>
                  <a:pt x="54174" y="26409"/>
                </a:cubicBezTo>
                <a:cubicBezTo>
                  <a:pt x="53581" y="26409"/>
                  <a:pt x="53099" y="25928"/>
                  <a:pt x="53099" y="25336"/>
                </a:cubicBezTo>
                <a:cubicBezTo>
                  <a:pt x="53099" y="24742"/>
                  <a:pt x="53581" y="24261"/>
                  <a:pt x="54174" y="2426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3"/>
          <p:cNvSpPr/>
          <p:nvPr/>
        </p:nvSpPr>
        <p:spPr>
          <a:xfrm flipH="1">
            <a:off x="-457188" y="4598450"/>
            <a:ext cx="1518300" cy="32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33"/>
          <p:cNvGrpSpPr/>
          <p:nvPr/>
        </p:nvGrpSpPr>
        <p:grpSpPr>
          <a:xfrm>
            <a:off x="6149678" y="3506230"/>
            <a:ext cx="2016133" cy="1641770"/>
            <a:chOff x="6149678" y="3506230"/>
            <a:chExt cx="2016133" cy="1641770"/>
          </a:xfrm>
        </p:grpSpPr>
        <p:sp>
          <p:nvSpPr>
            <p:cNvPr id="286" name="Google Shape;286;p33"/>
            <p:cNvSpPr/>
            <p:nvPr/>
          </p:nvSpPr>
          <p:spPr>
            <a:xfrm flipH="1">
              <a:off x="6149678" y="3506230"/>
              <a:ext cx="1381158" cy="1381178"/>
            </a:xfrm>
            <a:custGeom>
              <a:avLst/>
              <a:gdLst/>
              <a:ahLst/>
              <a:cxnLst/>
              <a:rect l="l" t="t" r="r" b="b"/>
              <a:pathLst>
                <a:path w="69153" h="69154" extrusionOk="0">
                  <a:moveTo>
                    <a:pt x="69152" y="14256"/>
                  </a:moveTo>
                  <a:lnTo>
                    <a:pt x="69152" y="0"/>
                  </a:lnTo>
                  <a:lnTo>
                    <a:pt x="0" y="0"/>
                  </a:lnTo>
                  <a:lnTo>
                    <a:pt x="0" y="69153"/>
                  </a:lnTo>
                  <a:lnTo>
                    <a:pt x="14256" y="69153"/>
                  </a:lnTo>
                  <a:cubicBezTo>
                    <a:pt x="44575" y="69153"/>
                    <a:pt x="69152" y="44576"/>
                    <a:pt x="69152" y="142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3"/>
            <p:cNvSpPr/>
            <p:nvPr/>
          </p:nvSpPr>
          <p:spPr>
            <a:xfrm flipH="1">
              <a:off x="6556612" y="3867900"/>
              <a:ext cx="1609200" cy="128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Placeholder 4" descr="A person holding two plugs&#10;&#10;Description automatically generated">
            <a:extLst>
              <a:ext uri="{FF2B5EF4-FFF2-40B4-BE49-F238E27FC236}">
                <a16:creationId xmlns:a16="http://schemas.microsoft.com/office/drawing/2014/main" id="{B9E0B655-4B47-874B-7742-61B8747F7295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 rotWithShape="1">
          <a:blip r:embed="rId3"/>
          <a:srcRect l="24341" t="-19463" r="20970" b="-8132"/>
          <a:stretch/>
        </p:blipFill>
        <p:spPr>
          <a:xfrm>
            <a:off x="228598" y="-2287"/>
            <a:ext cx="5514704" cy="5148000"/>
          </a:xfrm>
        </p:spPr>
      </p:pic>
    </p:spTree>
    <p:extLst>
      <p:ext uri="{BB962C8B-B14F-4D97-AF65-F5344CB8AC3E}">
        <p14:creationId xmlns:p14="http://schemas.microsoft.com/office/powerpoint/2010/main" val="4282482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1"/>
          <p:cNvSpPr txBox="1">
            <a:spLocks noGrp="1"/>
          </p:cNvSpPr>
          <p:nvPr>
            <p:ph type="title"/>
          </p:nvPr>
        </p:nvSpPr>
        <p:spPr>
          <a:xfrm>
            <a:off x="664855" y="20341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Solution</a:t>
            </a:r>
            <a:r>
              <a:rPr lang="en" sz="3600" dirty="0"/>
              <a:t>s</a:t>
            </a:r>
            <a:endParaRPr dirty="0"/>
          </a:p>
        </p:txBody>
      </p:sp>
      <p:sp>
        <p:nvSpPr>
          <p:cNvPr id="376" name="Google Shape;376;p41"/>
          <p:cNvSpPr txBox="1"/>
          <p:nvPr/>
        </p:nvSpPr>
        <p:spPr>
          <a:xfrm>
            <a:off x="954266" y="3764326"/>
            <a:ext cx="7858108" cy="544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Laboratories Module: Manages and assigns test results to patient reports​</a:t>
            </a:r>
          </a:p>
        </p:txBody>
      </p:sp>
      <p:sp>
        <p:nvSpPr>
          <p:cNvPr id="377" name="Google Shape;377;p41"/>
          <p:cNvSpPr txBox="1"/>
          <p:nvPr/>
        </p:nvSpPr>
        <p:spPr>
          <a:xfrm>
            <a:off x="903288" y="2940448"/>
            <a:ext cx="7759145" cy="625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Dermatologists Module: Assists dermatologists in verifying AI diagnoses and prescribing treatments.</a:t>
            </a:r>
          </a:p>
        </p:txBody>
      </p:sp>
      <p:sp>
        <p:nvSpPr>
          <p:cNvPr id="378" name="Google Shape;378;p41"/>
          <p:cNvSpPr txBox="1"/>
          <p:nvPr/>
        </p:nvSpPr>
        <p:spPr>
          <a:xfrm>
            <a:off x="664855" y="984800"/>
            <a:ext cx="7759145" cy="57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DermaByte provides a Solutions through its integrated modules: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b="1" i="1" dirty="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9" name="Google Shape;379;p41"/>
          <p:cNvSpPr/>
          <p:nvPr/>
        </p:nvSpPr>
        <p:spPr>
          <a:xfrm>
            <a:off x="719988" y="1767085"/>
            <a:ext cx="183300" cy="183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41"/>
          <p:cNvSpPr/>
          <p:nvPr/>
        </p:nvSpPr>
        <p:spPr>
          <a:xfrm>
            <a:off x="719988" y="3067813"/>
            <a:ext cx="183300" cy="18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41"/>
          <p:cNvSpPr/>
          <p:nvPr/>
        </p:nvSpPr>
        <p:spPr>
          <a:xfrm>
            <a:off x="725714" y="3882455"/>
            <a:ext cx="183300" cy="1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3C245B-E135-C814-D5E9-A0244D1A51E4}"/>
              </a:ext>
            </a:extLst>
          </p:cNvPr>
          <p:cNvSpPr txBox="1"/>
          <p:nvPr/>
        </p:nvSpPr>
        <p:spPr>
          <a:xfrm>
            <a:off x="958653" y="1712622"/>
            <a:ext cx="6354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Automation Diagnosis: Uses AI to detect skin diseases early.</a:t>
            </a:r>
          </a:p>
          <a:p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6FFCA9-E396-4918-BCD7-BEDB66DB333C}"/>
              </a:ext>
            </a:extLst>
          </p:cNvPr>
          <p:cNvSpPr txBox="1"/>
          <p:nvPr/>
        </p:nvSpPr>
        <p:spPr>
          <a:xfrm>
            <a:off x="956972" y="2312459"/>
            <a:ext cx="7651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Online Consultation: Enables patients to consult dermatologists virtually</a:t>
            </a:r>
            <a:endParaRPr lang="en-US" sz="1800" dirty="0"/>
          </a:p>
        </p:txBody>
      </p:sp>
      <p:sp>
        <p:nvSpPr>
          <p:cNvPr id="4" name="Google Shape;380;p41">
            <a:extLst>
              <a:ext uri="{FF2B5EF4-FFF2-40B4-BE49-F238E27FC236}">
                <a16:creationId xmlns:a16="http://schemas.microsoft.com/office/drawing/2014/main" id="{59B626D0-7A28-9E21-61B2-352466801BFB}"/>
              </a:ext>
            </a:extLst>
          </p:cNvPr>
          <p:cNvSpPr/>
          <p:nvPr/>
        </p:nvSpPr>
        <p:spPr>
          <a:xfrm>
            <a:off x="719988" y="2405475"/>
            <a:ext cx="183300" cy="183300"/>
          </a:xfrm>
          <a:prstGeom prst="rect">
            <a:avLst/>
          </a:prstGeom>
          <a:solidFill>
            <a:srgbClr val="CCBAA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7172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6" grpId="0"/>
      <p:bldP spid="377" grpId="0"/>
      <p:bldP spid="378" grpId="0"/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>
            <a:spLocks noGrp="1"/>
          </p:cNvSpPr>
          <p:nvPr>
            <p:ph type="title"/>
          </p:nvPr>
        </p:nvSpPr>
        <p:spPr>
          <a:xfrm>
            <a:off x="456529" y="22828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64" name="Google Shape;264;p32"/>
          <p:cNvSpPr txBox="1">
            <a:spLocks noGrp="1"/>
          </p:cNvSpPr>
          <p:nvPr>
            <p:ph type="title" idx="2"/>
          </p:nvPr>
        </p:nvSpPr>
        <p:spPr>
          <a:xfrm>
            <a:off x="3406753" y="923623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65" name="Google Shape;265;p32"/>
          <p:cNvSpPr txBox="1">
            <a:spLocks noGrp="1"/>
          </p:cNvSpPr>
          <p:nvPr>
            <p:ph type="title" idx="3"/>
          </p:nvPr>
        </p:nvSpPr>
        <p:spPr>
          <a:xfrm>
            <a:off x="3406753" y="1747869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66" name="Google Shape;266;p32"/>
          <p:cNvSpPr txBox="1">
            <a:spLocks noGrp="1"/>
          </p:cNvSpPr>
          <p:nvPr>
            <p:ph type="title" idx="4"/>
          </p:nvPr>
        </p:nvSpPr>
        <p:spPr>
          <a:xfrm>
            <a:off x="6106028" y="923623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67" name="Google Shape;267;p32"/>
          <p:cNvSpPr txBox="1">
            <a:spLocks noGrp="1"/>
          </p:cNvSpPr>
          <p:nvPr>
            <p:ph type="title" idx="5"/>
          </p:nvPr>
        </p:nvSpPr>
        <p:spPr>
          <a:xfrm>
            <a:off x="6106028" y="1747869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68" name="Google Shape;268;p32"/>
          <p:cNvSpPr txBox="1">
            <a:spLocks noGrp="1"/>
          </p:cNvSpPr>
          <p:nvPr>
            <p:ph type="title" idx="6"/>
          </p:nvPr>
        </p:nvSpPr>
        <p:spPr>
          <a:xfrm>
            <a:off x="683203" y="1854715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69" name="Google Shape;269;p32"/>
          <p:cNvSpPr txBox="1">
            <a:spLocks noGrp="1"/>
          </p:cNvSpPr>
          <p:nvPr>
            <p:ph type="title" idx="7"/>
          </p:nvPr>
        </p:nvSpPr>
        <p:spPr>
          <a:xfrm>
            <a:off x="670706" y="2817457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270" name="Google Shape;270;p32"/>
          <p:cNvSpPr txBox="1">
            <a:spLocks noGrp="1"/>
          </p:cNvSpPr>
          <p:nvPr>
            <p:ph type="subTitle" idx="1"/>
          </p:nvPr>
        </p:nvSpPr>
        <p:spPr>
          <a:xfrm>
            <a:off x="3406753" y="1493915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</a:t>
            </a:r>
            <a:endParaRPr dirty="0"/>
          </a:p>
        </p:txBody>
      </p:sp>
      <p:sp>
        <p:nvSpPr>
          <p:cNvPr id="271" name="Google Shape;271;p32"/>
          <p:cNvSpPr txBox="1">
            <a:spLocks noGrp="1"/>
          </p:cNvSpPr>
          <p:nvPr>
            <p:ph type="subTitle" idx="8"/>
          </p:nvPr>
        </p:nvSpPr>
        <p:spPr>
          <a:xfrm>
            <a:off x="6106028" y="1493915"/>
            <a:ext cx="2485604" cy="6464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Statement</a:t>
            </a:r>
          </a:p>
        </p:txBody>
      </p:sp>
      <p:sp>
        <p:nvSpPr>
          <p:cNvPr id="272" name="Google Shape;272;p32"/>
          <p:cNvSpPr txBox="1">
            <a:spLocks noGrp="1"/>
          </p:cNvSpPr>
          <p:nvPr>
            <p:ph type="subTitle" idx="9"/>
          </p:nvPr>
        </p:nvSpPr>
        <p:spPr>
          <a:xfrm>
            <a:off x="683203" y="2425007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Solutions</a:t>
            </a:r>
            <a:endParaRPr dirty="0"/>
          </a:p>
        </p:txBody>
      </p:sp>
      <p:sp>
        <p:nvSpPr>
          <p:cNvPr id="273" name="Google Shape;273;p32"/>
          <p:cNvSpPr txBox="1">
            <a:spLocks noGrp="1"/>
          </p:cNvSpPr>
          <p:nvPr>
            <p:ph type="subTitle" idx="13"/>
          </p:nvPr>
        </p:nvSpPr>
        <p:spPr>
          <a:xfrm>
            <a:off x="3406753" y="2318153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Functional </a:t>
            </a:r>
            <a:r>
              <a:rPr lang="en-US" sz="1600" b="1" i="0" dirty="0">
                <a:solidFill>
                  <a:srgbClr val="3D4130"/>
                </a:solidFill>
                <a:effectLst/>
                <a:latin typeface="Raleway" pitchFamily="2" charset="0"/>
                <a:ea typeface="Raleway" pitchFamily="2" charset="0"/>
                <a:cs typeface="Raleway" pitchFamily="2" charset="0"/>
              </a:rPr>
              <a:t>Requirements</a:t>
            </a:r>
            <a:endParaRPr sz="1600" dirty="0"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14"/>
          </p:nvPr>
        </p:nvSpPr>
        <p:spPr>
          <a:xfrm>
            <a:off x="6106028" y="2318153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Non-Functional Requirements </a:t>
            </a:r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15"/>
          </p:nvPr>
        </p:nvSpPr>
        <p:spPr>
          <a:xfrm>
            <a:off x="670706" y="3387741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Related Work</a:t>
            </a:r>
            <a:endParaRPr dirty="0"/>
          </a:p>
        </p:txBody>
      </p:sp>
      <p:sp>
        <p:nvSpPr>
          <p:cNvPr id="8" name="Google Shape;265;p32">
            <a:extLst>
              <a:ext uri="{FF2B5EF4-FFF2-40B4-BE49-F238E27FC236}">
                <a16:creationId xmlns:a16="http://schemas.microsoft.com/office/drawing/2014/main" id="{F66A246C-E426-72CD-0B14-A8BD395EB177}"/>
              </a:ext>
            </a:extLst>
          </p:cNvPr>
          <p:cNvSpPr txBox="1">
            <a:spLocks/>
          </p:cNvSpPr>
          <p:nvPr/>
        </p:nvSpPr>
        <p:spPr>
          <a:xfrm>
            <a:off x="3406753" y="2817457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9" name="Google Shape;267;p32">
            <a:extLst>
              <a:ext uri="{FF2B5EF4-FFF2-40B4-BE49-F238E27FC236}">
                <a16:creationId xmlns:a16="http://schemas.microsoft.com/office/drawing/2014/main" id="{A7298731-2FD5-0F56-D55D-CE388D96EA28}"/>
              </a:ext>
            </a:extLst>
          </p:cNvPr>
          <p:cNvSpPr txBox="1">
            <a:spLocks/>
          </p:cNvSpPr>
          <p:nvPr/>
        </p:nvSpPr>
        <p:spPr>
          <a:xfrm>
            <a:off x="6106028" y="2817457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  <p:sp>
        <p:nvSpPr>
          <p:cNvPr id="10" name="Google Shape;269;p32">
            <a:extLst>
              <a:ext uri="{FF2B5EF4-FFF2-40B4-BE49-F238E27FC236}">
                <a16:creationId xmlns:a16="http://schemas.microsoft.com/office/drawing/2014/main" id="{1E94CACA-E945-8491-AC26-8E7031034FD2}"/>
              </a:ext>
            </a:extLst>
          </p:cNvPr>
          <p:cNvSpPr txBox="1">
            <a:spLocks/>
          </p:cNvSpPr>
          <p:nvPr/>
        </p:nvSpPr>
        <p:spPr>
          <a:xfrm>
            <a:off x="678647" y="3717911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10</a:t>
            </a:r>
          </a:p>
        </p:txBody>
      </p:sp>
      <p:sp>
        <p:nvSpPr>
          <p:cNvPr id="11" name="Google Shape;273;p32">
            <a:extLst>
              <a:ext uri="{FF2B5EF4-FFF2-40B4-BE49-F238E27FC236}">
                <a16:creationId xmlns:a16="http://schemas.microsoft.com/office/drawing/2014/main" id="{E58C0499-D923-72FF-7416-EB8B79EC5FB4}"/>
              </a:ext>
            </a:extLst>
          </p:cNvPr>
          <p:cNvSpPr txBox="1">
            <a:spLocks/>
          </p:cNvSpPr>
          <p:nvPr/>
        </p:nvSpPr>
        <p:spPr>
          <a:xfrm>
            <a:off x="3406753" y="3387741"/>
            <a:ext cx="2305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Ai Model</a:t>
            </a:r>
          </a:p>
        </p:txBody>
      </p:sp>
      <p:sp>
        <p:nvSpPr>
          <p:cNvPr id="12" name="Google Shape;274;p32">
            <a:extLst>
              <a:ext uri="{FF2B5EF4-FFF2-40B4-BE49-F238E27FC236}">
                <a16:creationId xmlns:a16="http://schemas.microsoft.com/office/drawing/2014/main" id="{E93D2F55-ACFE-88DD-B20F-4BB011DD1ED7}"/>
              </a:ext>
            </a:extLst>
          </p:cNvPr>
          <p:cNvSpPr txBox="1">
            <a:spLocks/>
          </p:cNvSpPr>
          <p:nvPr/>
        </p:nvSpPr>
        <p:spPr>
          <a:xfrm>
            <a:off x="6106028" y="3387741"/>
            <a:ext cx="2305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Future Work</a:t>
            </a:r>
          </a:p>
        </p:txBody>
      </p:sp>
      <p:sp>
        <p:nvSpPr>
          <p:cNvPr id="13" name="Google Shape;275;p32">
            <a:extLst>
              <a:ext uri="{FF2B5EF4-FFF2-40B4-BE49-F238E27FC236}">
                <a16:creationId xmlns:a16="http://schemas.microsoft.com/office/drawing/2014/main" id="{E5F52A62-4253-DD45-2E25-5F95ACD97AA0}"/>
              </a:ext>
            </a:extLst>
          </p:cNvPr>
          <p:cNvSpPr txBox="1">
            <a:spLocks/>
          </p:cNvSpPr>
          <p:nvPr/>
        </p:nvSpPr>
        <p:spPr>
          <a:xfrm>
            <a:off x="678647" y="4288195"/>
            <a:ext cx="2305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Technology</a:t>
            </a:r>
          </a:p>
        </p:txBody>
      </p:sp>
      <p:sp>
        <p:nvSpPr>
          <p:cNvPr id="14" name="Google Shape;265;p32">
            <a:extLst>
              <a:ext uri="{FF2B5EF4-FFF2-40B4-BE49-F238E27FC236}">
                <a16:creationId xmlns:a16="http://schemas.microsoft.com/office/drawing/2014/main" id="{DDAC74EA-E8F2-64E5-EC50-BA64D4FDE71E}"/>
              </a:ext>
            </a:extLst>
          </p:cNvPr>
          <p:cNvSpPr txBox="1">
            <a:spLocks/>
          </p:cNvSpPr>
          <p:nvPr/>
        </p:nvSpPr>
        <p:spPr>
          <a:xfrm>
            <a:off x="3437749" y="3717911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11</a:t>
            </a:r>
          </a:p>
        </p:txBody>
      </p:sp>
      <p:sp>
        <p:nvSpPr>
          <p:cNvPr id="17" name="Google Shape;273;p32">
            <a:extLst>
              <a:ext uri="{FF2B5EF4-FFF2-40B4-BE49-F238E27FC236}">
                <a16:creationId xmlns:a16="http://schemas.microsoft.com/office/drawing/2014/main" id="{00AEF076-6E0D-151E-B074-BCDB182AF87C}"/>
              </a:ext>
            </a:extLst>
          </p:cNvPr>
          <p:cNvSpPr txBox="1">
            <a:spLocks/>
          </p:cNvSpPr>
          <p:nvPr/>
        </p:nvSpPr>
        <p:spPr>
          <a:xfrm>
            <a:off x="3406753" y="4314049"/>
            <a:ext cx="2305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Prototype</a:t>
            </a:r>
          </a:p>
        </p:txBody>
      </p:sp>
      <p:sp>
        <p:nvSpPr>
          <p:cNvPr id="3" name="Google Shape;267;p32">
            <a:extLst>
              <a:ext uri="{FF2B5EF4-FFF2-40B4-BE49-F238E27FC236}">
                <a16:creationId xmlns:a16="http://schemas.microsoft.com/office/drawing/2014/main" id="{4B9F428B-F5BB-0B39-9402-1186806CA30A}"/>
              </a:ext>
            </a:extLst>
          </p:cNvPr>
          <p:cNvSpPr txBox="1">
            <a:spLocks/>
          </p:cNvSpPr>
          <p:nvPr/>
        </p:nvSpPr>
        <p:spPr>
          <a:xfrm>
            <a:off x="686204" y="931746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01</a:t>
            </a:r>
          </a:p>
        </p:txBody>
      </p:sp>
      <p:sp>
        <p:nvSpPr>
          <p:cNvPr id="4" name="Google Shape;274;p32">
            <a:extLst>
              <a:ext uri="{FF2B5EF4-FFF2-40B4-BE49-F238E27FC236}">
                <a16:creationId xmlns:a16="http://schemas.microsoft.com/office/drawing/2014/main" id="{06BE4318-7433-5D55-F9B9-0DF05601DA55}"/>
              </a:ext>
            </a:extLst>
          </p:cNvPr>
          <p:cNvSpPr txBox="1">
            <a:spLocks/>
          </p:cNvSpPr>
          <p:nvPr/>
        </p:nvSpPr>
        <p:spPr>
          <a:xfrm>
            <a:off x="670706" y="1502030"/>
            <a:ext cx="2305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Our Team</a:t>
            </a:r>
          </a:p>
        </p:txBody>
      </p:sp>
    </p:spTree>
    <p:extLst>
      <p:ext uri="{BB962C8B-B14F-4D97-AF65-F5344CB8AC3E}">
        <p14:creationId xmlns:p14="http://schemas.microsoft.com/office/powerpoint/2010/main" val="4144012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 txBox="1">
            <a:spLocks noGrp="1"/>
          </p:cNvSpPr>
          <p:nvPr>
            <p:ph type="title"/>
          </p:nvPr>
        </p:nvSpPr>
        <p:spPr>
          <a:xfrm>
            <a:off x="4475909" y="2022812"/>
            <a:ext cx="4836832" cy="13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" dirty="0"/>
              <a:t>Functional </a:t>
            </a:r>
            <a:r>
              <a:rPr lang="en-US" sz="4000" dirty="0">
                <a:solidFill>
                  <a:srgbClr val="3D4130"/>
                </a:solidFill>
                <a:latin typeface="Raleway" pitchFamily="2" charset="0"/>
                <a:ea typeface="Raleway" pitchFamily="2" charset="0"/>
                <a:cs typeface="Raleway" pitchFamily="2" charset="0"/>
              </a:rPr>
              <a:t>Requirements</a:t>
            </a:r>
            <a:r>
              <a:rPr lang="en" dirty="0"/>
              <a:t> </a:t>
            </a:r>
            <a:endParaRPr dirty="0"/>
          </a:p>
        </p:txBody>
      </p:sp>
      <p:sp>
        <p:nvSpPr>
          <p:cNvPr id="281" name="Google Shape;281;p33"/>
          <p:cNvSpPr txBox="1">
            <a:spLocks noGrp="1"/>
          </p:cNvSpPr>
          <p:nvPr>
            <p:ph type="title" idx="2"/>
          </p:nvPr>
        </p:nvSpPr>
        <p:spPr>
          <a:xfrm>
            <a:off x="6735866" y="865113"/>
            <a:ext cx="1117500" cy="11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83" name="Google Shape;283;p33"/>
          <p:cNvSpPr/>
          <p:nvPr/>
        </p:nvSpPr>
        <p:spPr>
          <a:xfrm flipH="1">
            <a:off x="-886488" y="204888"/>
            <a:ext cx="1381225" cy="660225"/>
          </a:xfrm>
          <a:custGeom>
            <a:avLst/>
            <a:gdLst/>
            <a:ahLst/>
            <a:cxnLst/>
            <a:rect l="l" t="t" r="r" b="b"/>
            <a:pathLst>
              <a:path w="55249" h="26409" extrusionOk="0">
                <a:moveTo>
                  <a:pt x="54174" y="18323"/>
                </a:moveTo>
                <a:cubicBezTo>
                  <a:pt x="53581" y="18323"/>
                  <a:pt x="53099" y="17842"/>
                  <a:pt x="53099" y="17248"/>
                </a:cubicBezTo>
                <a:cubicBezTo>
                  <a:pt x="53099" y="16656"/>
                  <a:pt x="53581" y="16175"/>
                  <a:pt x="54174" y="16175"/>
                </a:cubicBezTo>
                <a:cubicBezTo>
                  <a:pt x="54768" y="16175"/>
                  <a:pt x="55249" y="16656"/>
                  <a:pt x="55249" y="17248"/>
                </a:cubicBezTo>
                <a:cubicBezTo>
                  <a:pt x="55249" y="17842"/>
                  <a:pt x="54768" y="18323"/>
                  <a:pt x="54174" y="18323"/>
                </a:cubicBezTo>
                <a:close/>
                <a:moveTo>
                  <a:pt x="54174" y="10235"/>
                </a:moveTo>
                <a:cubicBezTo>
                  <a:pt x="53581" y="10235"/>
                  <a:pt x="53099" y="9755"/>
                  <a:pt x="53099" y="9161"/>
                </a:cubicBezTo>
                <a:cubicBezTo>
                  <a:pt x="53099" y="8568"/>
                  <a:pt x="53581" y="8088"/>
                  <a:pt x="54174" y="8088"/>
                </a:cubicBezTo>
                <a:cubicBezTo>
                  <a:pt x="54768" y="8088"/>
                  <a:pt x="55249" y="8568"/>
                  <a:pt x="55249" y="9161"/>
                </a:cubicBezTo>
                <a:cubicBezTo>
                  <a:pt x="55249" y="9755"/>
                  <a:pt x="54768" y="10235"/>
                  <a:pt x="54174" y="10235"/>
                </a:cubicBezTo>
                <a:close/>
                <a:moveTo>
                  <a:pt x="54174" y="2148"/>
                </a:moveTo>
                <a:cubicBezTo>
                  <a:pt x="53581" y="2148"/>
                  <a:pt x="53099" y="1667"/>
                  <a:pt x="53099" y="1075"/>
                </a:cubicBezTo>
                <a:cubicBezTo>
                  <a:pt x="53099" y="481"/>
                  <a:pt x="53581" y="0"/>
                  <a:pt x="54174" y="0"/>
                </a:cubicBezTo>
                <a:cubicBezTo>
                  <a:pt x="54768" y="0"/>
                  <a:pt x="55249" y="481"/>
                  <a:pt x="55249" y="1075"/>
                </a:cubicBezTo>
                <a:cubicBezTo>
                  <a:pt x="55249" y="1667"/>
                  <a:pt x="54768" y="2148"/>
                  <a:pt x="54174" y="2148"/>
                </a:cubicBezTo>
                <a:close/>
                <a:moveTo>
                  <a:pt x="45324" y="26409"/>
                </a:moveTo>
                <a:cubicBezTo>
                  <a:pt x="44731" y="26409"/>
                  <a:pt x="44249" y="25928"/>
                  <a:pt x="44249" y="25336"/>
                </a:cubicBezTo>
                <a:cubicBezTo>
                  <a:pt x="44249" y="24743"/>
                  <a:pt x="44731" y="24262"/>
                  <a:pt x="45324" y="24262"/>
                </a:cubicBezTo>
                <a:cubicBezTo>
                  <a:pt x="45918" y="24262"/>
                  <a:pt x="46399" y="24743"/>
                  <a:pt x="46399" y="25336"/>
                </a:cubicBezTo>
                <a:cubicBezTo>
                  <a:pt x="46399" y="25928"/>
                  <a:pt x="45918" y="26409"/>
                  <a:pt x="45324" y="26409"/>
                </a:cubicBezTo>
                <a:close/>
                <a:moveTo>
                  <a:pt x="45324" y="18323"/>
                </a:moveTo>
                <a:cubicBezTo>
                  <a:pt x="44731" y="18323"/>
                  <a:pt x="44249" y="17842"/>
                  <a:pt x="44249" y="17248"/>
                </a:cubicBezTo>
                <a:cubicBezTo>
                  <a:pt x="44249" y="16656"/>
                  <a:pt x="44731" y="16175"/>
                  <a:pt x="45324" y="16175"/>
                </a:cubicBezTo>
                <a:cubicBezTo>
                  <a:pt x="45918" y="16175"/>
                  <a:pt x="46399" y="16656"/>
                  <a:pt x="46399" y="17248"/>
                </a:cubicBezTo>
                <a:cubicBezTo>
                  <a:pt x="46399" y="17842"/>
                  <a:pt x="45918" y="18323"/>
                  <a:pt x="45324" y="18323"/>
                </a:cubicBezTo>
                <a:close/>
                <a:moveTo>
                  <a:pt x="45324" y="10235"/>
                </a:moveTo>
                <a:cubicBezTo>
                  <a:pt x="44731" y="10235"/>
                  <a:pt x="44249" y="9755"/>
                  <a:pt x="44249" y="9161"/>
                </a:cubicBezTo>
                <a:cubicBezTo>
                  <a:pt x="44249" y="8568"/>
                  <a:pt x="44731" y="8088"/>
                  <a:pt x="45324" y="8088"/>
                </a:cubicBezTo>
                <a:cubicBezTo>
                  <a:pt x="45918" y="8088"/>
                  <a:pt x="46399" y="8568"/>
                  <a:pt x="46399" y="9161"/>
                </a:cubicBezTo>
                <a:cubicBezTo>
                  <a:pt x="46399" y="9755"/>
                  <a:pt x="45918" y="10235"/>
                  <a:pt x="45324" y="10235"/>
                </a:cubicBezTo>
                <a:close/>
                <a:moveTo>
                  <a:pt x="45324" y="2148"/>
                </a:moveTo>
                <a:cubicBezTo>
                  <a:pt x="44731" y="2148"/>
                  <a:pt x="44249" y="1667"/>
                  <a:pt x="44249" y="1075"/>
                </a:cubicBezTo>
                <a:cubicBezTo>
                  <a:pt x="44249" y="481"/>
                  <a:pt x="44731" y="0"/>
                  <a:pt x="45324" y="0"/>
                </a:cubicBezTo>
                <a:cubicBezTo>
                  <a:pt x="45918" y="0"/>
                  <a:pt x="46399" y="481"/>
                  <a:pt x="46399" y="1075"/>
                </a:cubicBezTo>
                <a:cubicBezTo>
                  <a:pt x="46399" y="1667"/>
                  <a:pt x="45918" y="2148"/>
                  <a:pt x="45324" y="2148"/>
                </a:cubicBezTo>
                <a:close/>
                <a:moveTo>
                  <a:pt x="36474" y="26409"/>
                </a:moveTo>
                <a:cubicBezTo>
                  <a:pt x="35881" y="26409"/>
                  <a:pt x="35399" y="25928"/>
                  <a:pt x="35399" y="25336"/>
                </a:cubicBezTo>
                <a:cubicBezTo>
                  <a:pt x="35399" y="24743"/>
                  <a:pt x="35881" y="24262"/>
                  <a:pt x="36474" y="24262"/>
                </a:cubicBezTo>
                <a:cubicBezTo>
                  <a:pt x="37068" y="24262"/>
                  <a:pt x="37549" y="24743"/>
                  <a:pt x="37549" y="25336"/>
                </a:cubicBezTo>
                <a:cubicBezTo>
                  <a:pt x="37549" y="25928"/>
                  <a:pt x="37068" y="26409"/>
                  <a:pt x="36474" y="26409"/>
                </a:cubicBezTo>
                <a:close/>
                <a:moveTo>
                  <a:pt x="36474" y="18321"/>
                </a:moveTo>
                <a:cubicBezTo>
                  <a:pt x="35881" y="18321"/>
                  <a:pt x="35399" y="17842"/>
                  <a:pt x="35399" y="17248"/>
                </a:cubicBezTo>
                <a:cubicBezTo>
                  <a:pt x="35399" y="16656"/>
                  <a:pt x="35881" y="16175"/>
                  <a:pt x="36474" y="16175"/>
                </a:cubicBezTo>
                <a:cubicBezTo>
                  <a:pt x="37068" y="16175"/>
                  <a:pt x="37549" y="16656"/>
                  <a:pt x="37549" y="17248"/>
                </a:cubicBezTo>
                <a:cubicBezTo>
                  <a:pt x="37549" y="17842"/>
                  <a:pt x="37068" y="18321"/>
                  <a:pt x="36474" y="18321"/>
                </a:cubicBezTo>
                <a:close/>
                <a:moveTo>
                  <a:pt x="36474" y="10235"/>
                </a:moveTo>
                <a:cubicBezTo>
                  <a:pt x="35881" y="10235"/>
                  <a:pt x="35399" y="9755"/>
                  <a:pt x="35399" y="9161"/>
                </a:cubicBezTo>
                <a:cubicBezTo>
                  <a:pt x="35399" y="8568"/>
                  <a:pt x="35881" y="8088"/>
                  <a:pt x="36474" y="8088"/>
                </a:cubicBezTo>
                <a:cubicBezTo>
                  <a:pt x="37068" y="8088"/>
                  <a:pt x="37549" y="8568"/>
                  <a:pt x="37549" y="9161"/>
                </a:cubicBezTo>
                <a:cubicBezTo>
                  <a:pt x="37549" y="9755"/>
                  <a:pt x="37068" y="10235"/>
                  <a:pt x="36474" y="10235"/>
                </a:cubicBezTo>
                <a:close/>
                <a:moveTo>
                  <a:pt x="36474" y="2148"/>
                </a:moveTo>
                <a:cubicBezTo>
                  <a:pt x="35881" y="2148"/>
                  <a:pt x="35399" y="1667"/>
                  <a:pt x="35399" y="1075"/>
                </a:cubicBezTo>
                <a:cubicBezTo>
                  <a:pt x="35399" y="481"/>
                  <a:pt x="35881" y="0"/>
                  <a:pt x="36474" y="0"/>
                </a:cubicBezTo>
                <a:cubicBezTo>
                  <a:pt x="37068" y="0"/>
                  <a:pt x="37549" y="481"/>
                  <a:pt x="37549" y="1075"/>
                </a:cubicBezTo>
                <a:cubicBezTo>
                  <a:pt x="37549" y="1667"/>
                  <a:pt x="37068" y="2148"/>
                  <a:pt x="36474" y="2148"/>
                </a:cubicBezTo>
                <a:close/>
                <a:moveTo>
                  <a:pt x="27625" y="26409"/>
                </a:moveTo>
                <a:cubicBezTo>
                  <a:pt x="27031" y="26409"/>
                  <a:pt x="26549" y="25928"/>
                  <a:pt x="26549" y="25336"/>
                </a:cubicBezTo>
                <a:cubicBezTo>
                  <a:pt x="26549" y="24743"/>
                  <a:pt x="27031" y="24262"/>
                  <a:pt x="27625" y="24262"/>
                </a:cubicBezTo>
                <a:cubicBezTo>
                  <a:pt x="28218" y="24262"/>
                  <a:pt x="28700" y="24743"/>
                  <a:pt x="28700" y="25336"/>
                </a:cubicBezTo>
                <a:cubicBezTo>
                  <a:pt x="28700" y="25928"/>
                  <a:pt x="28218" y="26409"/>
                  <a:pt x="27625" y="26409"/>
                </a:cubicBezTo>
                <a:close/>
                <a:moveTo>
                  <a:pt x="27625" y="18321"/>
                </a:moveTo>
                <a:cubicBezTo>
                  <a:pt x="27031" y="18321"/>
                  <a:pt x="26549" y="17842"/>
                  <a:pt x="26549" y="17248"/>
                </a:cubicBezTo>
                <a:cubicBezTo>
                  <a:pt x="26549" y="16656"/>
                  <a:pt x="27031" y="16175"/>
                  <a:pt x="27625" y="16175"/>
                </a:cubicBezTo>
                <a:cubicBezTo>
                  <a:pt x="28218" y="16175"/>
                  <a:pt x="28700" y="16656"/>
                  <a:pt x="28700" y="17248"/>
                </a:cubicBezTo>
                <a:cubicBezTo>
                  <a:pt x="28700" y="17842"/>
                  <a:pt x="28218" y="18321"/>
                  <a:pt x="27625" y="18321"/>
                </a:cubicBezTo>
                <a:close/>
                <a:moveTo>
                  <a:pt x="27625" y="10235"/>
                </a:moveTo>
                <a:cubicBezTo>
                  <a:pt x="27031" y="10235"/>
                  <a:pt x="26549" y="9755"/>
                  <a:pt x="26549" y="9161"/>
                </a:cubicBezTo>
                <a:cubicBezTo>
                  <a:pt x="26549" y="8568"/>
                  <a:pt x="27031" y="8088"/>
                  <a:pt x="27625" y="8088"/>
                </a:cubicBezTo>
                <a:cubicBezTo>
                  <a:pt x="28218" y="8088"/>
                  <a:pt x="28700" y="8568"/>
                  <a:pt x="28700" y="9161"/>
                </a:cubicBezTo>
                <a:cubicBezTo>
                  <a:pt x="28700" y="9755"/>
                  <a:pt x="28218" y="10235"/>
                  <a:pt x="27625" y="10235"/>
                </a:cubicBezTo>
                <a:close/>
                <a:moveTo>
                  <a:pt x="27625" y="2148"/>
                </a:moveTo>
                <a:cubicBezTo>
                  <a:pt x="27031" y="2148"/>
                  <a:pt x="26549" y="1667"/>
                  <a:pt x="26549" y="1075"/>
                </a:cubicBezTo>
                <a:cubicBezTo>
                  <a:pt x="26549" y="481"/>
                  <a:pt x="27031" y="0"/>
                  <a:pt x="27625" y="0"/>
                </a:cubicBezTo>
                <a:cubicBezTo>
                  <a:pt x="28218" y="0"/>
                  <a:pt x="28700" y="481"/>
                  <a:pt x="28700" y="1075"/>
                </a:cubicBezTo>
                <a:cubicBezTo>
                  <a:pt x="28700" y="1667"/>
                  <a:pt x="28218" y="2148"/>
                  <a:pt x="27625" y="2148"/>
                </a:cubicBezTo>
                <a:close/>
                <a:moveTo>
                  <a:pt x="18775" y="26409"/>
                </a:moveTo>
                <a:cubicBezTo>
                  <a:pt x="18181" y="26409"/>
                  <a:pt x="17699" y="25928"/>
                  <a:pt x="17699" y="25336"/>
                </a:cubicBezTo>
                <a:cubicBezTo>
                  <a:pt x="17699" y="24743"/>
                  <a:pt x="18181" y="24262"/>
                  <a:pt x="18775" y="24262"/>
                </a:cubicBezTo>
                <a:cubicBezTo>
                  <a:pt x="19368" y="24262"/>
                  <a:pt x="19850" y="24743"/>
                  <a:pt x="19850" y="25336"/>
                </a:cubicBezTo>
                <a:cubicBezTo>
                  <a:pt x="19850" y="25928"/>
                  <a:pt x="19368" y="26409"/>
                  <a:pt x="18775" y="26409"/>
                </a:cubicBezTo>
                <a:close/>
                <a:moveTo>
                  <a:pt x="18775" y="18321"/>
                </a:moveTo>
                <a:cubicBezTo>
                  <a:pt x="18181" y="18321"/>
                  <a:pt x="17699" y="17842"/>
                  <a:pt x="17699" y="17248"/>
                </a:cubicBezTo>
                <a:cubicBezTo>
                  <a:pt x="17699" y="16656"/>
                  <a:pt x="18181" y="16175"/>
                  <a:pt x="18775" y="16175"/>
                </a:cubicBezTo>
                <a:cubicBezTo>
                  <a:pt x="19368" y="16175"/>
                  <a:pt x="19850" y="16656"/>
                  <a:pt x="19850" y="17248"/>
                </a:cubicBezTo>
                <a:cubicBezTo>
                  <a:pt x="19850" y="17842"/>
                  <a:pt x="19368" y="18321"/>
                  <a:pt x="18775" y="18321"/>
                </a:cubicBezTo>
                <a:close/>
                <a:moveTo>
                  <a:pt x="18775" y="10235"/>
                </a:moveTo>
                <a:cubicBezTo>
                  <a:pt x="18181" y="10235"/>
                  <a:pt x="17699" y="9755"/>
                  <a:pt x="17699" y="9161"/>
                </a:cubicBezTo>
                <a:cubicBezTo>
                  <a:pt x="17699" y="8568"/>
                  <a:pt x="18181" y="8088"/>
                  <a:pt x="18775" y="8088"/>
                </a:cubicBezTo>
                <a:cubicBezTo>
                  <a:pt x="19368" y="8088"/>
                  <a:pt x="19850" y="8568"/>
                  <a:pt x="19850" y="9161"/>
                </a:cubicBezTo>
                <a:cubicBezTo>
                  <a:pt x="19850" y="9755"/>
                  <a:pt x="19368" y="10235"/>
                  <a:pt x="18775" y="10235"/>
                </a:cubicBezTo>
                <a:close/>
                <a:moveTo>
                  <a:pt x="18775" y="2148"/>
                </a:moveTo>
                <a:cubicBezTo>
                  <a:pt x="18181" y="2148"/>
                  <a:pt x="17699" y="1667"/>
                  <a:pt x="17699" y="1075"/>
                </a:cubicBezTo>
                <a:cubicBezTo>
                  <a:pt x="17699" y="481"/>
                  <a:pt x="18181" y="0"/>
                  <a:pt x="18775" y="0"/>
                </a:cubicBezTo>
                <a:cubicBezTo>
                  <a:pt x="19368" y="0"/>
                  <a:pt x="19850" y="481"/>
                  <a:pt x="19850" y="1075"/>
                </a:cubicBezTo>
                <a:cubicBezTo>
                  <a:pt x="19850" y="1667"/>
                  <a:pt x="19368" y="2148"/>
                  <a:pt x="18775" y="2148"/>
                </a:cubicBezTo>
                <a:close/>
                <a:moveTo>
                  <a:pt x="9925" y="26409"/>
                </a:moveTo>
                <a:cubicBezTo>
                  <a:pt x="9331" y="26409"/>
                  <a:pt x="8849" y="25928"/>
                  <a:pt x="8849" y="25336"/>
                </a:cubicBezTo>
                <a:cubicBezTo>
                  <a:pt x="8849" y="24743"/>
                  <a:pt x="9331" y="24262"/>
                  <a:pt x="9925" y="24262"/>
                </a:cubicBezTo>
                <a:cubicBezTo>
                  <a:pt x="10518" y="24262"/>
                  <a:pt x="11000" y="24743"/>
                  <a:pt x="11000" y="25336"/>
                </a:cubicBezTo>
                <a:cubicBezTo>
                  <a:pt x="11000" y="25928"/>
                  <a:pt x="10518" y="26409"/>
                  <a:pt x="9925" y="26409"/>
                </a:cubicBezTo>
                <a:close/>
                <a:moveTo>
                  <a:pt x="9925" y="18321"/>
                </a:moveTo>
                <a:cubicBezTo>
                  <a:pt x="9331" y="18321"/>
                  <a:pt x="8849" y="17842"/>
                  <a:pt x="8849" y="17248"/>
                </a:cubicBezTo>
                <a:cubicBezTo>
                  <a:pt x="8849" y="16656"/>
                  <a:pt x="9331" y="16175"/>
                  <a:pt x="9925" y="16175"/>
                </a:cubicBezTo>
                <a:cubicBezTo>
                  <a:pt x="10518" y="16175"/>
                  <a:pt x="11000" y="16656"/>
                  <a:pt x="11000" y="17248"/>
                </a:cubicBezTo>
                <a:cubicBezTo>
                  <a:pt x="11000" y="17842"/>
                  <a:pt x="10518" y="18321"/>
                  <a:pt x="9925" y="18321"/>
                </a:cubicBezTo>
                <a:close/>
                <a:moveTo>
                  <a:pt x="9925" y="10235"/>
                </a:moveTo>
                <a:cubicBezTo>
                  <a:pt x="9331" y="10235"/>
                  <a:pt x="8849" y="9755"/>
                  <a:pt x="8849" y="9161"/>
                </a:cubicBezTo>
                <a:cubicBezTo>
                  <a:pt x="8849" y="8568"/>
                  <a:pt x="9331" y="8088"/>
                  <a:pt x="9925" y="8088"/>
                </a:cubicBezTo>
                <a:cubicBezTo>
                  <a:pt x="10518" y="8088"/>
                  <a:pt x="11000" y="8568"/>
                  <a:pt x="11000" y="9161"/>
                </a:cubicBezTo>
                <a:cubicBezTo>
                  <a:pt x="11000" y="9755"/>
                  <a:pt x="10518" y="10235"/>
                  <a:pt x="9925" y="10235"/>
                </a:cubicBezTo>
                <a:close/>
                <a:moveTo>
                  <a:pt x="9925" y="2148"/>
                </a:moveTo>
                <a:cubicBezTo>
                  <a:pt x="9331" y="2148"/>
                  <a:pt x="8849" y="1667"/>
                  <a:pt x="8849" y="1075"/>
                </a:cubicBezTo>
                <a:cubicBezTo>
                  <a:pt x="8849" y="481"/>
                  <a:pt x="9331" y="0"/>
                  <a:pt x="9925" y="0"/>
                </a:cubicBezTo>
                <a:cubicBezTo>
                  <a:pt x="10518" y="0"/>
                  <a:pt x="11000" y="481"/>
                  <a:pt x="11000" y="1075"/>
                </a:cubicBezTo>
                <a:cubicBezTo>
                  <a:pt x="11000" y="1667"/>
                  <a:pt x="10518" y="2148"/>
                  <a:pt x="9925" y="2148"/>
                </a:cubicBezTo>
                <a:close/>
                <a:moveTo>
                  <a:pt x="1075" y="26409"/>
                </a:moveTo>
                <a:cubicBezTo>
                  <a:pt x="481" y="26409"/>
                  <a:pt x="0" y="25928"/>
                  <a:pt x="0" y="25336"/>
                </a:cubicBezTo>
                <a:cubicBezTo>
                  <a:pt x="0" y="24743"/>
                  <a:pt x="481" y="24262"/>
                  <a:pt x="1075" y="24262"/>
                </a:cubicBezTo>
                <a:cubicBezTo>
                  <a:pt x="1668" y="24262"/>
                  <a:pt x="2150" y="24743"/>
                  <a:pt x="2150" y="25336"/>
                </a:cubicBezTo>
                <a:cubicBezTo>
                  <a:pt x="2150" y="25928"/>
                  <a:pt x="1668" y="26409"/>
                  <a:pt x="1075" y="26409"/>
                </a:cubicBezTo>
                <a:close/>
                <a:moveTo>
                  <a:pt x="1075" y="18321"/>
                </a:moveTo>
                <a:cubicBezTo>
                  <a:pt x="481" y="18321"/>
                  <a:pt x="0" y="17842"/>
                  <a:pt x="0" y="17248"/>
                </a:cubicBezTo>
                <a:cubicBezTo>
                  <a:pt x="0" y="16656"/>
                  <a:pt x="481" y="16175"/>
                  <a:pt x="1075" y="16175"/>
                </a:cubicBezTo>
                <a:cubicBezTo>
                  <a:pt x="1668" y="16175"/>
                  <a:pt x="2150" y="16656"/>
                  <a:pt x="2150" y="17248"/>
                </a:cubicBezTo>
                <a:cubicBezTo>
                  <a:pt x="2150" y="17842"/>
                  <a:pt x="1668" y="18321"/>
                  <a:pt x="1075" y="18321"/>
                </a:cubicBezTo>
                <a:close/>
                <a:moveTo>
                  <a:pt x="1075" y="10235"/>
                </a:moveTo>
                <a:cubicBezTo>
                  <a:pt x="481" y="10235"/>
                  <a:pt x="0" y="9755"/>
                  <a:pt x="0" y="9161"/>
                </a:cubicBezTo>
                <a:cubicBezTo>
                  <a:pt x="0" y="8568"/>
                  <a:pt x="481" y="8088"/>
                  <a:pt x="1075" y="8088"/>
                </a:cubicBezTo>
                <a:cubicBezTo>
                  <a:pt x="1668" y="8088"/>
                  <a:pt x="2150" y="8568"/>
                  <a:pt x="2150" y="9161"/>
                </a:cubicBezTo>
                <a:cubicBezTo>
                  <a:pt x="2150" y="9755"/>
                  <a:pt x="1668" y="10235"/>
                  <a:pt x="1075" y="10235"/>
                </a:cubicBezTo>
                <a:close/>
                <a:moveTo>
                  <a:pt x="1075" y="2148"/>
                </a:moveTo>
                <a:cubicBezTo>
                  <a:pt x="481" y="2148"/>
                  <a:pt x="0" y="1667"/>
                  <a:pt x="0" y="1075"/>
                </a:cubicBezTo>
                <a:cubicBezTo>
                  <a:pt x="0" y="481"/>
                  <a:pt x="481" y="0"/>
                  <a:pt x="1075" y="0"/>
                </a:cubicBezTo>
                <a:cubicBezTo>
                  <a:pt x="1668" y="0"/>
                  <a:pt x="2150" y="481"/>
                  <a:pt x="2150" y="1075"/>
                </a:cubicBezTo>
                <a:cubicBezTo>
                  <a:pt x="2150" y="1667"/>
                  <a:pt x="1668" y="2148"/>
                  <a:pt x="1075" y="2148"/>
                </a:cubicBezTo>
                <a:close/>
                <a:moveTo>
                  <a:pt x="54174" y="24261"/>
                </a:moveTo>
                <a:cubicBezTo>
                  <a:pt x="54768" y="24261"/>
                  <a:pt x="55249" y="24742"/>
                  <a:pt x="55249" y="25336"/>
                </a:cubicBezTo>
                <a:cubicBezTo>
                  <a:pt x="55249" y="25928"/>
                  <a:pt x="54768" y="26409"/>
                  <a:pt x="54174" y="26409"/>
                </a:cubicBezTo>
                <a:cubicBezTo>
                  <a:pt x="53581" y="26409"/>
                  <a:pt x="53099" y="25928"/>
                  <a:pt x="53099" y="25336"/>
                </a:cubicBezTo>
                <a:cubicBezTo>
                  <a:pt x="53099" y="24742"/>
                  <a:pt x="53581" y="24261"/>
                  <a:pt x="54174" y="2426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3"/>
          <p:cNvSpPr/>
          <p:nvPr/>
        </p:nvSpPr>
        <p:spPr>
          <a:xfrm flipH="1">
            <a:off x="-457188" y="4598450"/>
            <a:ext cx="1518300" cy="32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33"/>
          <p:cNvGrpSpPr/>
          <p:nvPr/>
        </p:nvGrpSpPr>
        <p:grpSpPr>
          <a:xfrm>
            <a:off x="6149678" y="3506230"/>
            <a:ext cx="2016133" cy="1641770"/>
            <a:chOff x="6149678" y="3506230"/>
            <a:chExt cx="2016133" cy="1641770"/>
          </a:xfrm>
        </p:grpSpPr>
        <p:sp>
          <p:nvSpPr>
            <p:cNvPr id="286" name="Google Shape;286;p33"/>
            <p:cNvSpPr/>
            <p:nvPr/>
          </p:nvSpPr>
          <p:spPr>
            <a:xfrm flipH="1">
              <a:off x="6149678" y="3506230"/>
              <a:ext cx="1381158" cy="1381178"/>
            </a:xfrm>
            <a:custGeom>
              <a:avLst/>
              <a:gdLst/>
              <a:ahLst/>
              <a:cxnLst/>
              <a:rect l="l" t="t" r="r" b="b"/>
              <a:pathLst>
                <a:path w="69153" h="69154" extrusionOk="0">
                  <a:moveTo>
                    <a:pt x="69152" y="14256"/>
                  </a:moveTo>
                  <a:lnTo>
                    <a:pt x="69152" y="0"/>
                  </a:lnTo>
                  <a:lnTo>
                    <a:pt x="0" y="0"/>
                  </a:lnTo>
                  <a:lnTo>
                    <a:pt x="0" y="69153"/>
                  </a:lnTo>
                  <a:lnTo>
                    <a:pt x="14256" y="69153"/>
                  </a:lnTo>
                  <a:cubicBezTo>
                    <a:pt x="44575" y="69153"/>
                    <a:pt x="69152" y="44576"/>
                    <a:pt x="69152" y="142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3"/>
            <p:cNvSpPr/>
            <p:nvPr/>
          </p:nvSpPr>
          <p:spPr>
            <a:xfrm flipH="1">
              <a:off x="6556612" y="3867900"/>
              <a:ext cx="1609200" cy="128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Placeholder 4" descr="A group of people sitting at tables with laptops and clipboards&#10;&#10;Description automatically generated">
            <a:extLst>
              <a:ext uri="{FF2B5EF4-FFF2-40B4-BE49-F238E27FC236}">
                <a16:creationId xmlns:a16="http://schemas.microsoft.com/office/drawing/2014/main" id="{2F5D7A11-A168-FC38-66AB-3C2FDA96F181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 rotWithShape="1">
          <a:blip r:embed="rId3"/>
          <a:srcRect l="-6711" t="3980" r="52782" b="-3980"/>
          <a:stretch/>
        </p:blipFill>
        <p:spPr>
          <a:xfrm>
            <a:off x="-457188" y="-658523"/>
            <a:ext cx="4503797" cy="5986665"/>
          </a:xfrm>
        </p:spPr>
      </p:pic>
    </p:spTree>
    <p:extLst>
      <p:ext uri="{BB962C8B-B14F-4D97-AF65-F5344CB8AC3E}">
        <p14:creationId xmlns:p14="http://schemas.microsoft.com/office/powerpoint/2010/main" val="18800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8"/>
          <p:cNvSpPr txBox="1">
            <a:spLocks noGrp="1"/>
          </p:cNvSpPr>
          <p:nvPr>
            <p:ph type="title"/>
          </p:nvPr>
        </p:nvSpPr>
        <p:spPr>
          <a:xfrm>
            <a:off x="472027" y="16829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Functional </a:t>
            </a:r>
            <a:r>
              <a:rPr lang="en-US" sz="3200" b="1" i="0" dirty="0">
                <a:solidFill>
                  <a:srgbClr val="3D4130"/>
                </a:solidFill>
                <a:effectLst/>
                <a:latin typeface="Raleway" pitchFamily="2" charset="0"/>
                <a:ea typeface="Raleway" pitchFamily="2" charset="0"/>
                <a:cs typeface="Raleway" pitchFamily="2" charset="0"/>
              </a:rPr>
              <a:t>Requirements</a:t>
            </a:r>
            <a:r>
              <a:rPr lang="en" dirty="0"/>
              <a:t> </a:t>
            </a:r>
            <a:endParaRPr dirty="0"/>
          </a:p>
        </p:txBody>
      </p:sp>
      <p:sp>
        <p:nvSpPr>
          <p:cNvPr id="2" name="Google Shape;283;p33">
            <a:extLst>
              <a:ext uri="{FF2B5EF4-FFF2-40B4-BE49-F238E27FC236}">
                <a16:creationId xmlns:a16="http://schemas.microsoft.com/office/drawing/2014/main" id="{84F32FB2-EBE8-605A-BA3F-7985D5956217}"/>
              </a:ext>
            </a:extLst>
          </p:cNvPr>
          <p:cNvSpPr/>
          <p:nvPr/>
        </p:nvSpPr>
        <p:spPr>
          <a:xfrm flipH="1">
            <a:off x="-909198" y="662091"/>
            <a:ext cx="1381225" cy="660225"/>
          </a:xfrm>
          <a:custGeom>
            <a:avLst/>
            <a:gdLst/>
            <a:ahLst/>
            <a:cxnLst/>
            <a:rect l="l" t="t" r="r" b="b"/>
            <a:pathLst>
              <a:path w="55249" h="26409" extrusionOk="0">
                <a:moveTo>
                  <a:pt x="54174" y="18323"/>
                </a:moveTo>
                <a:cubicBezTo>
                  <a:pt x="53581" y="18323"/>
                  <a:pt x="53099" y="17842"/>
                  <a:pt x="53099" y="17248"/>
                </a:cubicBezTo>
                <a:cubicBezTo>
                  <a:pt x="53099" y="16656"/>
                  <a:pt x="53581" y="16175"/>
                  <a:pt x="54174" y="16175"/>
                </a:cubicBezTo>
                <a:cubicBezTo>
                  <a:pt x="54768" y="16175"/>
                  <a:pt x="55249" y="16656"/>
                  <a:pt x="55249" y="17248"/>
                </a:cubicBezTo>
                <a:cubicBezTo>
                  <a:pt x="55249" y="17842"/>
                  <a:pt x="54768" y="18323"/>
                  <a:pt x="54174" y="18323"/>
                </a:cubicBezTo>
                <a:close/>
                <a:moveTo>
                  <a:pt x="54174" y="10235"/>
                </a:moveTo>
                <a:cubicBezTo>
                  <a:pt x="53581" y="10235"/>
                  <a:pt x="53099" y="9755"/>
                  <a:pt x="53099" y="9161"/>
                </a:cubicBezTo>
                <a:cubicBezTo>
                  <a:pt x="53099" y="8568"/>
                  <a:pt x="53581" y="8088"/>
                  <a:pt x="54174" y="8088"/>
                </a:cubicBezTo>
                <a:cubicBezTo>
                  <a:pt x="54768" y="8088"/>
                  <a:pt x="55249" y="8568"/>
                  <a:pt x="55249" y="9161"/>
                </a:cubicBezTo>
                <a:cubicBezTo>
                  <a:pt x="55249" y="9755"/>
                  <a:pt x="54768" y="10235"/>
                  <a:pt x="54174" y="10235"/>
                </a:cubicBezTo>
                <a:close/>
                <a:moveTo>
                  <a:pt x="54174" y="2148"/>
                </a:moveTo>
                <a:cubicBezTo>
                  <a:pt x="53581" y="2148"/>
                  <a:pt x="53099" y="1667"/>
                  <a:pt x="53099" y="1075"/>
                </a:cubicBezTo>
                <a:cubicBezTo>
                  <a:pt x="53099" y="481"/>
                  <a:pt x="53581" y="0"/>
                  <a:pt x="54174" y="0"/>
                </a:cubicBezTo>
                <a:cubicBezTo>
                  <a:pt x="54768" y="0"/>
                  <a:pt x="55249" y="481"/>
                  <a:pt x="55249" y="1075"/>
                </a:cubicBezTo>
                <a:cubicBezTo>
                  <a:pt x="55249" y="1667"/>
                  <a:pt x="54768" y="2148"/>
                  <a:pt x="54174" y="2148"/>
                </a:cubicBezTo>
                <a:close/>
                <a:moveTo>
                  <a:pt x="45324" y="26409"/>
                </a:moveTo>
                <a:cubicBezTo>
                  <a:pt x="44731" y="26409"/>
                  <a:pt x="44249" y="25928"/>
                  <a:pt x="44249" y="25336"/>
                </a:cubicBezTo>
                <a:cubicBezTo>
                  <a:pt x="44249" y="24743"/>
                  <a:pt x="44731" y="24262"/>
                  <a:pt x="45324" y="24262"/>
                </a:cubicBezTo>
                <a:cubicBezTo>
                  <a:pt x="45918" y="24262"/>
                  <a:pt x="46399" y="24743"/>
                  <a:pt x="46399" y="25336"/>
                </a:cubicBezTo>
                <a:cubicBezTo>
                  <a:pt x="46399" y="25928"/>
                  <a:pt x="45918" y="26409"/>
                  <a:pt x="45324" y="26409"/>
                </a:cubicBezTo>
                <a:close/>
                <a:moveTo>
                  <a:pt x="45324" y="18323"/>
                </a:moveTo>
                <a:cubicBezTo>
                  <a:pt x="44731" y="18323"/>
                  <a:pt x="44249" y="17842"/>
                  <a:pt x="44249" y="17248"/>
                </a:cubicBezTo>
                <a:cubicBezTo>
                  <a:pt x="44249" y="16656"/>
                  <a:pt x="44731" y="16175"/>
                  <a:pt x="45324" y="16175"/>
                </a:cubicBezTo>
                <a:cubicBezTo>
                  <a:pt x="45918" y="16175"/>
                  <a:pt x="46399" y="16656"/>
                  <a:pt x="46399" y="17248"/>
                </a:cubicBezTo>
                <a:cubicBezTo>
                  <a:pt x="46399" y="17842"/>
                  <a:pt x="45918" y="18323"/>
                  <a:pt x="45324" y="18323"/>
                </a:cubicBezTo>
                <a:close/>
                <a:moveTo>
                  <a:pt x="45324" y="10235"/>
                </a:moveTo>
                <a:cubicBezTo>
                  <a:pt x="44731" y="10235"/>
                  <a:pt x="44249" y="9755"/>
                  <a:pt x="44249" y="9161"/>
                </a:cubicBezTo>
                <a:cubicBezTo>
                  <a:pt x="44249" y="8568"/>
                  <a:pt x="44731" y="8088"/>
                  <a:pt x="45324" y="8088"/>
                </a:cubicBezTo>
                <a:cubicBezTo>
                  <a:pt x="45918" y="8088"/>
                  <a:pt x="46399" y="8568"/>
                  <a:pt x="46399" y="9161"/>
                </a:cubicBezTo>
                <a:cubicBezTo>
                  <a:pt x="46399" y="9755"/>
                  <a:pt x="45918" y="10235"/>
                  <a:pt x="45324" y="10235"/>
                </a:cubicBezTo>
                <a:close/>
                <a:moveTo>
                  <a:pt x="45324" y="2148"/>
                </a:moveTo>
                <a:cubicBezTo>
                  <a:pt x="44731" y="2148"/>
                  <a:pt x="44249" y="1667"/>
                  <a:pt x="44249" y="1075"/>
                </a:cubicBezTo>
                <a:cubicBezTo>
                  <a:pt x="44249" y="481"/>
                  <a:pt x="44731" y="0"/>
                  <a:pt x="45324" y="0"/>
                </a:cubicBezTo>
                <a:cubicBezTo>
                  <a:pt x="45918" y="0"/>
                  <a:pt x="46399" y="481"/>
                  <a:pt x="46399" y="1075"/>
                </a:cubicBezTo>
                <a:cubicBezTo>
                  <a:pt x="46399" y="1667"/>
                  <a:pt x="45918" y="2148"/>
                  <a:pt x="45324" y="2148"/>
                </a:cubicBezTo>
                <a:close/>
                <a:moveTo>
                  <a:pt x="36474" y="26409"/>
                </a:moveTo>
                <a:cubicBezTo>
                  <a:pt x="35881" y="26409"/>
                  <a:pt x="35399" y="25928"/>
                  <a:pt x="35399" y="25336"/>
                </a:cubicBezTo>
                <a:cubicBezTo>
                  <a:pt x="35399" y="24743"/>
                  <a:pt x="35881" y="24262"/>
                  <a:pt x="36474" y="24262"/>
                </a:cubicBezTo>
                <a:cubicBezTo>
                  <a:pt x="37068" y="24262"/>
                  <a:pt x="37549" y="24743"/>
                  <a:pt x="37549" y="25336"/>
                </a:cubicBezTo>
                <a:cubicBezTo>
                  <a:pt x="37549" y="25928"/>
                  <a:pt x="37068" y="26409"/>
                  <a:pt x="36474" y="26409"/>
                </a:cubicBezTo>
                <a:close/>
                <a:moveTo>
                  <a:pt x="36474" y="18321"/>
                </a:moveTo>
                <a:cubicBezTo>
                  <a:pt x="35881" y="18321"/>
                  <a:pt x="35399" y="17842"/>
                  <a:pt x="35399" y="17248"/>
                </a:cubicBezTo>
                <a:cubicBezTo>
                  <a:pt x="35399" y="16656"/>
                  <a:pt x="35881" y="16175"/>
                  <a:pt x="36474" y="16175"/>
                </a:cubicBezTo>
                <a:cubicBezTo>
                  <a:pt x="37068" y="16175"/>
                  <a:pt x="37549" y="16656"/>
                  <a:pt x="37549" y="17248"/>
                </a:cubicBezTo>
                <a:cubicBezTo>
                  <a:pt x="37549" y="17842"/>
                  <a:pt x="37068" y="18321"/>
                  <a:pt x="36474" y="18321"/>
                </a:cubicBezTo>
                <a:close/>
                <a:moveTo>
                  <a:pt x="36474" y="10235"/>
                </a:moveTo>
                <a:cubicBezTo>
                  <a:pt x="35881" y="10235"/>
                  <a:pt x="35399" y="9755"/>
                  <a:pt x="35399" y="9161"/>
                </a:cubicBezTo>
                <a:cubicBezTo>
                  <a:pt x="35399" y="8568"/>
                  <a:pt x="35881" y="8088"/>
                  <a:pt x="36474" y="8088"/>
                </a:cubicBezTo>
                <a:cubicBezTo>
                  <a:pt x="37068" y="8088"/>
                  <a:pt x="37549" y="8568"/>
                  <a:pt x="37549" y="9161"/>
                </a:cubicBezTo>
                <a:cubicBezTo>
                  <a:pt x="37549" y="9755"/>
                  <a:pt x="37068" y="10235"/>
                  <a:pt x="36474" y="10235"/>
                </a:cubicBezTo>
                <a:close/>
                <a:moveTo>
                  <a:pt x="36474" y="2148"/>
                </a:moveTo>
                <a:cubicBezTo>
                  <a:pt x="35881" y="2148"/>
                  <a:pt x="35399" y="1667"/>
                  <a:pt x="35399" y="1075"/>
                </a:cubicBezTo>
                <a:cubicBezTo>
                  <a:pt x="35399" y="481"/>
                  <a:pt x="35881" y="0"/>
                  <a:pt x="36474" y="0"/>
                </a:cubicBezTo>
                <a:cubicBezTo>
                  <a:pt x="37068" y="0"/>
                  <a:pt x="37549" y="481"/>
                  <a:pt x="37549" y="1075"/>
                </a:cubicBezTo>
                <a:cubicBezTo>
                  <a:pt x="37549" y="1667"/>
                  <a:pt x="37068" y="2148"/>
                  <a:pt x="36474" y="2148"/>
                </a:cubicBezTo>
                <a:close/>
                <a:moveTo>
                  <a:pt x="27625" y="26409"/>
                </a:moveTo>
                <a:cubicBezTo>
                  <a:pt x="27031" y="26409"/>
                  <a:pt x="26549" y="25928"/>
                  <a:pt x="26549" y="25336"/>
                </a:cubicBezTo>
                <a:cubicBezTo>
                  <a:pt x="26549" y="24743"/>
                  <a:pt x="27031" y="24262"/>
                  <a:pt x="27625" y="24262"/>
                </a:cubicBezTo>
                <a:cubicBezTo>
                  <a:pt x="28218" y="24262"/>
                  <a:pt x="28700" y="24743"/>
                  <a:pt x="28700" y="25336"/>
                </a:cubicBezTo>
                <a:cubicBezTo>
                  <a:pt x="28700" y="25928"/>
                  <a:pt x="28218" y="26409"/>
                  <a:pt x="27625" y="26409"/>
                </a:cubicBezTo>
                <a:close/>
                <a:moveTo>
                  <a:pt x="27625" y="18321"/>
                </a:moveTo>
                <a:cubicBezTo>
                  <a:pt x="27031" y="18321"/>
                  <a:pt x="26549" y="17842"/>
                  <a:pt x="26549" y="17248"/>
                </a:cubicBezTo>
                <a:cubicBezTo>
                  <a:pt x="26549" y="16656"/>
                  <a:pt x="27031" y="16175"/>
                  <a:pt x="27625" y="16175"/>
                </a:cubicBezTo>
                <a:cubicBezTo>
                  <a:pt x="28218" y="16175"/>
                  <a:pt x="28700" y="16656"/>
                  <a:pt x="28700" y="17248"/>
                </a:cubicBezTo>
                <a:cubicBezTo>
                  <a:pt x="28700" y="17842"/>
                  <a:pt x="28218" y="18321"/>
                  <a:pt x="27625" y="18321"/>
                </a:cubicBezTo>
                <a:close/>
                <a:moveTo>
                  <a:pt x="27625" y="10235"/>
                </a:moveTo>
                <a:cubicBezTo>
                  <a:pt x="27031" y="10235"/>
                  <a:pt x="26549" y="9755"/>
                  <a:pt x="26549" y="9161"/>
                </a:cubicBezTo>
                <a:cubicBezTo>
                  <a:pt x="26549" y="8568"/>
                  <a:pt x="27031" y="8088"/>
                  <a:pt x="27625" y="8088"/>
                </a:cubicBezTo>
                <a:cubicBezTo>
                  <a:pt x="28218" y="8088"/>
                  <a:pt x="28700" y="8568"/>
                  <a:pt x="28700" y="9161"/>
                </a:cubicBezTo>
                <a:cubicBezTo>
                  <a:pt x="28700" y="9755"/>
                  <a:pt x="28218" y="10235"/>
                  <a:pt x="27625" y="10235"/>
                </a:cubicBezTo>
                <a:close/>
                <a:moveTo>
                  <a:pt x="27625" y="2148"/>
                </a:moveTo>
                <a:cubicBezTo>
                  <a:pt x="27031" y="2148"/>
                  <a:pt x="26549" y="1667"/>
                  <a:pt x="26549" y="1075"/>
                </a:cubicBezTo>
                <a:cubicBezTo>
                  <a:pt x="26549" y="481"/>
                  <a:pt x="27031" y="0"/>
                  <a:pt x="27625" y="0"/>
                </a:cubicBezTo>
                <a:cubicBezTo>
                  <a:pt x="28218" y="0"/>
                  <a:pt x="28700" y="481"/>
                  <a:pt x="28700" y="1075"/>
                </a:cubicBezTo>
                <a:cubicBezTo>
                  <a:pt x="28700" y="1667"/>
                  <a:pt x="28218" y="2148"/>
                  <a:pt x="27625" y="2148"/>
                </a:cubicBezTo>
                <a:close/>
                <a:moveTo>
                  <a:pt x="18775" y="26409"/>
                </a:moveTo>
                <a:cubicBezTo>
                  <a:pt x="18181" y="26409"/>
                  <a:pt x="17699" y="25928"/>
                  <a:pt x="17699" y="25336"/>
                </a:cubicBezTo>
                <a:cubicBezTo>
                  <a:pt x="17699" y="24743"/>
                  <a:pt x="18181" y="24262"/>
                  <a:pt x="18775" y="24262"/>
                </a:cubicBezTo>
                <a:cubicBezTo>
                  <a:pt x="19368" y="24262"/>
                  <a:pt x="19850" y="24743"/>
                  <a:pt x="19850" y="25336"/>
                </a:cubicBezTo>
                <a:cubicBezTo>
                  <a:pt x="19850" y="25928"/>
                  <a:pt x="19368" y="26409"/>
                  <a:pt x="18775" y="26409"/>
                </a:cubicBezTo>
                <a:close/>
                <a:moveTo>
                  <a:pt x="18775" y="18321"/>
                </a:moveTo>
                <a:cubicBezTo>
                  <a:pt x="18181" y="18321"/>
                  <a:pt x="17699" y="17842"/>
                  <a:pt x="17699" y="17248"/>
                </a:cubicBezTo>
                <a:cubicBezTo>
                  <a:pt x="17699" y="16656"/>
                  <a:pt x="18181" y="16175"/>
                  <a:pt x="18775" y="16175"/>
                </a:cubicBezTo>
                <a:cubicBezTo>
                  <a:pt x="19368" y="16175"/>
                  <a:pt x="19850" y="16656"/>
                  <a:pt x="19850" y="17248"/>
                </a:cubicBezTo>
                <a:cubicBezTo>
                  <a:pt x="19850" y="17842"/>
                  <a:pt x="19368" y="18321"/>
                  <a:pt x="18775" y="18321"/>
                </a:cubicBezTo>
                <a:close/>
                <a:moveTo>
                  <a:pt x="18775" y="10235"/>
                </a:moveTo>
                <a:cubicBezTo>
                  <a:pt x="18181" y="10235"/>
                  <a:pt x="17699" y="9755"/>
                  <a:pt x="17699" y="9161"/>
                </a:cubicBezTo>
                <a:cubicBezTo>
                  <a:pt x="17699" y="8568"/>
                  <a:pt x="18181" y="8088"/>
                  <a:pt x="18775" y="8088"/>
                </a:cubicBezTo>
                <a:cubicBezTo>
                  <a:pt x="19368" y="8088"/>
                  <a:pt x="19850" y="8568"/>
                  <a:pt x="19850" y="9161"/>
                </a:cubicBezTo>
                <a:cubicBezTo>
                  <a:pt x="19850" y="9755"/>
                  <a:pt x="19368" y="10235"/>
                  <a:pt x="18775" y="10235"/>
                </a:cubicBezTo>
                <a:close/>
                <a:moveTo>
                  <a:pt x="18775" y="2148"/>
                </a:moveTo>
                <a:cubicBezTo>
                  <a:pt x="18181" y="2148"/>
                  <a:pt x="17699" y="1667"/>
                  <a:pt x="17699" y="1075"/>
                </a:cubicBezTo>
                <a:cubicBezTo>
                  <a:pt x="17699" y="481"/>
                  <a:pt x="18181" y="0"/>
                  <a:pt x="18775" y="0"/>
                </a:cubicBezTo>
                <a:cubicBezTo>
                  <a:pt x="19368" y="0"/>
                  <a:pt x="19850" y="481"/>
                  <a:pt x="19850" y="1075"/>
                </a:cubicBezTo>
                <a:cubicBezTo>
                  <a:pt x="19850" y="1667"/>
                  <a:pt x="19368" y="2148"/>
                  <a:pt x="18775" y="2148"/>
                </a:cubicBezTo>
                <a:close/>
                <a:moveTo>
                  <a:pt x="9925" y="26409"/>
                </a:moveTo>
                <a:cubicBezTo>
                  <a:pt x="9331" y="26409"/>
                  <a:pt x="8849" y="25928"/>
                  <a:pt x="8849" y="25336"/>
                </a:cubicBezTo>
                <a:cubicBezTo>
                  <a:pt x="8849" y="24743"/>
                  <a:pt x="9331" y="24262"/>
                  <a:pt x="9925" y="24262"/>
                </a:cubicBezTo>
                <a:cubicBezTo>
                  <a:pt x="10518" y="24262"/>
                  <a:pt x="11000" y="24743"/>
                  <a:pt x="11000" y="25336"/>
                </a:cubicBezTo>
                <a:cubicBezTo>
                  <a:pt x="11000" y="25928"/>
                  <a:pt x="10518" y="26409"/>
                  <a:pt x="9925" y="26409"/>
                </a:cubicBezTo>
                <a:close/>
                <a:moveTo>
                  <a:pt x="9925" y="18321"/>
                </a:moveTo>
                <a:cubicBezTo>
                  <a:pt x="9331" y="18321"/>
                  <a:pt x="8849" y="17842"/>
                  <a:pt x="8849" y="17248"/>
                </a:cubicBezTo>
                <a:cubicBezTo>
                  <a:pt x="8849" y="16656"/>
                  <a:pt x="9331" y="16175"/>
                  <a:pt x="9925" y="16175"/>
                </a:cubicBezTo>
                <a:cubicBezTo>
                  <a:pt x="10518" y="16175"/>
                  <a:pt x="11000" y="16656"/>
                  <a:pt x="11000" y="17248"/>
                </a:cubicBezTo>
                <a:cubicBezTo>
                  <a:pt x="11000" y="17842"/>
                  <a:pt x="10518" y="18321"/>
                  <a:pt x="9925" y="18321"/>
                </a:cubicBezTo>
                <a:close/>
                <a:moveTo>
                  <a:pt x="9925" y="10235"/>
                </a:moveTo>
                <a:cubicBezTo>
                  <a:pt x="9331" y="10235"/>
                  <a:pt x="8849" y="9755"/>
                  <a:pt x="8849" y="9161"/>
                </a:cubicBezTo>
                <a:cubicBezTo>
                  <a:pt x="8849" y="8568"/>
                  <a:pt x="9331" y="8088"/>
                  <a:pt x="9925" y="8088"/>
                </a:cubicBezTo>
                <a:cubicBezTo>
                  <a:pt x="10518" y="8088"/>
                  <a:pt x="11000" y="8568"/>
                  <a:pt x="11000" y="9161"/>
                </a:cubicBezTo>
                <a:cubicBezTo>
                  <a:pt x="11000" y="9755"/>
                  <a:pt x="10518" y="10235"/>
                  <a:pt x="9925" y="10235"/>
                </a:cubicBezTo>
                <a:close/>
                <a:moveTo>
                  <a:pt x="9925" y="2148"/>
                </a:moveTo>
                <a:cubicBezTo>
                  <a:pt x="9331" y="2148"/>
                  <a:pt x="8849" y="1667"/>
                  <a:pt x="8849" y="1075"/>
                </a:cubicBezTo>
                <a:cubicBezTo>
                  <a:pt x="8849" y="481"/>
                  <a:pt x="9331" y="0"/>
                  <a:pt x="9925" y="0"/>
                </a:cubicBezTo>
                <a:cubicBezTo>
                  <a:pt x="10518" y="0"/>
                  <a:pt x="11000" y="481"/>
                  <a:pt x="11000" y="1075"/>
                </a:cubicBezTo>
                <a:cubicBezTo>
                  <a:pt x="11000" y="1667"/>
                  <a:pt x="10518" y="2148"/>
                  <a:pt x="9925" y="2148"/>
                </a:cubicBezTo>
                <a:close/>
                <a:moveTo>
                  <a:pt x="1075" y="26409"/>
                </a:moveTo>
                <a:cubicBezTo>
                  <a:pt x="481" y="26409"/>
                  <a:pt x="0" y="25928"/>
                  <a:pt x="0" y="25336"/>
                </a:cubicBezTo>
                <a:cubicBezTo>
                  <a:pt x="0" y="24743"/>
                  <a:pt x="481" y="24262"/>
                  <a:pt x="1075" y="24262"/>
                </a:cubicBezTo>
                <a:cubicBezTo>
                  <a:pt x="1668" y="24262"/>
                  <a:pt x="2150" y="24743"/>
                  <a:pt x="2150" y="25336"/>
                </a:cubicBezTo>
                <a:cubicBezTo>
                  <a:pt x="2150" y="25928"/>
                  <a:pt x="1668" y="26409"/>
                  <a:pt x="1075" y="26409"/>
                </a:cubicBezTo>
                <a:close/>
                <a:moveTo>
                  <a:pt x="1075" y="18321"/>
                </a:moveTo>
                <a:cubicBezTo>
                  <a:pt x="481" y="18321"/>
                  <a:pt x="0" y="17842"/>
                  <a:pt x="0" y="17248"/>
                </a:cubicBezTo>
                <a:cubicBezTo>
                  <a:pt x="0" y="16656"/>
                  <a:pt x="481" y="16175"/>
                  <a:pt x="1075" y="16175"/>
                </a:cubicBezTo>
                <a:cubicBezTo>
                  <a:pt x="1668" y="16175"/>
                  <a:pt x="2150" y="16656"/>
                  <a:pt x="2150" y="17248"/>
                </a:cubicBezTo>
                <a:cubicBezTo>
                  <a:pt x="2150" y="17842"/>
                  <a:pt x="1668" y="18321"/>
                  <a:pt x="1075" y="18321"/>
                </a:cubicBezTo>
                <a:close/>
                <a:moveTo>
                  <a:pt x="1075" y="10235"/>
                </a:moveTo>
                <a:cubicBezTo>
                  <a:pt x="481" y="10235"/>
                  <a:pt x="0" y="9755"/>
                  <a:pt x="0" y="9161"/>
                </a:cubicBezTo>
                <a:cubicBezTo>
                  <a:pt x="0" y="8568"/>
                  <a:pt x="481" y="8088"/>
                  <a:pt x="1075" y="8088"/>
                </a:cubicBezTo>
                <a:cubicBezTo>
                  <a:pt x="1668" y="8088"/>
                  <a:pt x="2150" y="8568"/>
                  <a:pt x="2150" y="9161"/>
                </a:cubicBezTo>
                <a:cubicBezTo>
                  <a:pt x="2150" y="9755"/>
                  <a:pt x="1668" y="10235"/>
                  <a:pt x="1075" y="10235"/>
                </a:cubicBezTo>
                <a:close/>
                <a:moveTo>
                  <a:pt x="1075" y="2148"/>
                </a:moveTo>
                <a:cubicBezTo>
                  <a:pt x="481" y="2148"/>
                  <a:pt x="0" y="1667"/>
                  <a:pt x="0" y="1075"/>
                </a:cubicBezTo>
                <a:cubicBezTo>
                  <a:pt x="0" y="481"/>
                  <a:pt x="481" y="0"/>
                  <a:pt x="1075" y="0"/>
                </a:cubicBezTo>
                <a:cubicBezTo>
                  <a:pt x="1668" y="0"/>
                  <a:pt x="2150" y="481"/>
                  <a:pt x="2150" y="1075"/>
                </a:cubicBezTo>
                <a:cubicBezTo>
                  <a:pt x="2150" y="1667"/>
                  <a:pt x="1668" y="2148"/>
                  <a:pt x="1075" y="2148"/>
                </a:cubicBezTo>
                <a:close/>
                <a:moveTo>
                  <a:pt x="54174" y="24261"/>
                </a:moveTo>
                <a:cubicBezTo>
                  <a:pt x="54768" y="24261"/>
                  <a:pt x="55249" y="24742"/>
                  <a:pt x="55249" y="25336"/>
                </a:cubicBezTo>
                <a:cubicBezTo>
                  <a:pt x="55249" y="25928"/>
                  <a:pt x="54768" y="26409"/>
                  <a:pt x="54174" y="26409"/>
                </a:cubicBezTo>
                <a:cubicBezTo>
                  <a:pt x="53581" y="26409"/>
                  <a:pt x="53099" y="25928"/>
                  <a:pt x="53099" y="25336"/>
                </a:cubicBezTo>
                <a:cubicBezTo>
                  <a:pt x="53099" y="24742"/>
                  <a:pt x="53581" y="24261"/>
                  <a:pt x="54174" y="2426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" name="Google Shape;523;p45">
            <a:extLst>
              <a:ext uri="{FF2B5EF4-FFF2-40B4-BE49-F238E27FC236}">
                <a16:creationId xmlns:a16="http://schemas.microsoft.com/office/drawing/2014/main" id="{2EFFBE95-6B26-58BD-DA9D-CE05D05255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6153140"/>
              </p:ext>
            </p:extLst>
          </p:nvPr>
        </p:nvGraphicFramePr>
        <p:xfrm>
          <a:off x="658678" y="936598"/>
          <a:ext cx="7704000" cy="35317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376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27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25">
                <a:tc gridSpan="2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lt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Patient </a:t>
                      </a:r>
                      <a:endParaRPr b="1" dirty="0">
                        <a:solidFill>
                          <a:schemeClr val="lt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C402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8475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latin typeface="Raleway"/>
                          <a:ea typeface="Barlow"/>
                          <a:cs typeface="Barlow"/>
                          <a:sym typeface="Barlow"/>
                        </a:rPr>
                        <a:t>Account Management</a:t>
                      </a:r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: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BAA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Sign in / sign up, update profile, sign out.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475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latin typeface="Raleway"/>
                          <a:ea typeface="Nunito"/>
                          <a:cs typeface="Nunito"/>
                          <a:sym typeface="Nunito"/>
                        </a:rPr>
                        <a:t>Health Features: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BAA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Access infection prevention advice.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Capture/upload photos for AI skin disease detection.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8475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latin typeface="Raleway"/>
                          <a:ea typeface="Nunito"/>
                          <a:cs typeface="Nunito"/>
                          <a:sym typeface="Nunito"/>
                        </a:rPr>
                        <a:t>Consultation &amp; Appointments</a:t>
                      </a:r>
                      <a:endParaRPr lang="en-US" sz="1600" b="1" i="0" u="none" strike="noStrike" cap="none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BAA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Search for dermatologists.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Book online appointments and pay online .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Send reports to dermatologists.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View consultations , tests , scans history .</a:t>
                      </a:r>
                    </a:p>
                    <a:p>
                      <a:pPr marL="171450" lvl="0" indent="-1714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Attend scheduled online consultations.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8475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latin typeface="Raleway"/>
                          <a:ea typeface="Barlow"/>
                          <a:cs typeface="Barlow"/>
                          <a:sym typeface="Barlow"/>
                        </a:rPr>
                        <a:t>Test Management: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BAA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cap="none" dirty="0">
                          <a:solidFill>
                            <a:schemeClr val="dk1"/>
                          </a:solidFill>
                          <a:latin typeface="Nunito"/>
                          <a:ea typeface="Barlow"/>
                          <a:cs typeface="Barlow"/>
                          <a:sym typeface="Barlow"/>
                        </a:rPr>
                        <a:t>Search and book lab tests, pay online.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8151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8"/>
          <p:cNvSpPr txBox="1">
            <a:spLocks noGrp="1"/>
          </p:cNvSpPr>
          <p:nvPr>
            <p:ph type="title"/>
          </p:nvPr>
        </p:nvSpPr>
        <p:spPr>
          <a:xfrm>
            <a:off x="472027" y="16829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Functional </a:t>
            </a:r>
            <a:r>
              <a:rPr lang="en-US" sz="3200" b="1" i="0" dirty="0">
                <a:solidFill>
                  <a:srgbClr val="3D4130"/>
                </a:solidFill>
                <a:effectLst/>
                <a:latin typeface="Raleway" pitchFamily="2" charset="0"/>
                <a:ea typeface="Raleway" pitchFamily="2" charset="0"/>
                <a:cs typeface="Raleway" pitchFamily="2" charset="0"/>
              </a:rPr>
              <a:t>Requirements</a:t>
            </a:r>
            <a:r>
              <a:rPr lang="en" dirty="0"/>
              <a:t> </a:t>
            </a:r>
            <a:endParaRPr dirty="0"/>
          </a:p>
        </p:txBody>
      </p:sp>
      <p:graphicFrame>
        <p:nvGraphicFramePr>
          <p:cNvPr id="3" name="Google Shape;523;p45">
            <a:extLst>
              <a:ext uri="{FF2B5EF4-FFF2-40B4-BE49-F238E27FC236}">
                <a16:creationId xmlns:a16="http://schemas.microsoft.com/office/drawing/2014/main" id="{AD5C8DB2-1F6C-E557-958D-138D07D3E5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2884175"/>
              </p:ext>
            </p:extLst>
          </p:nvPr>
        </p:nvGraphicFramePr>
        <p:xfrm>
          <a:off x="596684" y="992204"/>
          <a:ext cx="7704000" cy="309159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376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27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1318">
                <a:tc gridSpan="2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lt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D</a:t>
                      </a:r>
                      <a:r>
                        <a:rPr lang="en-US" sz="1800" b="1" dirty="0">
                          <a:solidFill>
                            <a:schemeClr val="lt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e</a:t>
                      </a:r>
                      <a:r>
                        <a:rPr lang="en" sz="1800" b="1" dirty="0">
                          <a:solidFill>
                            <a:schemeClr val="lt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rmatologist  </a:t>
                      </a:r>
                      <a:endParaRPr b="1" dirty="0">
                        <a:solidFill>
                          <a:schemeClr val="lt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C402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2263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latin typeface="Raleway"/>
                          <a:ea typeface="Barlow"/>
                          <a:cs typeface="Barlow"/>
                          <a:sym typeface="Barlow"/>
                        </a:rPr>
                        <a:t>Account Management</a:t>
                      </a:r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: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BAA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Sign in / sign up (with certification upload), update profile, sign out.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Set / update schedule and session cost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dirty="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801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latin typeface="Raleway"/>
                          <a:ea typeface="Nunito"/>
                          <a:cs typeface="Nunito"/>
                          <a:sym typeface="Nunito"/>
                        </a:rPr>
                        <a:t>Patient Interaction: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BAA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View patient reports / requests  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Request tests and update reports.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Attend scheduled online consultations.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Google Shape;283;p33">
            <a:extLst>
              <a:ext uri="{FF2B5EF4-FFF2-40B4-BE49-F238E27FC236}">
                <a16:creationId xmlns:a16="http://schemas.microsoft.com/office/drawing/2014/main" id="{84F32FB2-EBE8-605A-BA3F-7985D5956217}"/>
              </a:ext>
            </a:extLst>
          </p:cNvPr>
          <p:cNvSpPr/>
          <p:nvPr/>
        </p:nvSpPr>
        <p:spPr>
          <a:xfrm flipH="1">
            <a:off x="-909198" y="662091"/>
            <a:ext cx="1381225" cy="660225"/>
          </a:xfrm>
          <a:custGeom>
            <a:avLst/>
            <a:gdLst/>
            <a:ahLst/>
            <a:cxnLst/>
            <a:rect l="l" t="t" r="r" b="b"/>
            <a:pathLst>
              <a:path w="55249" h="26409" extrusionOk="0">
                <a:moveTo>
                  <a:pt x="54174" y="18323"/>
                </a:moveTo>
                <a:cubicBezTo>
                  <a:pt x="53581" y="18323"/>
                  <a:pt x="53099" y="17842"/>
                  <a:pt x="53099" y="17248"/>
                </a:cubicBezTo>
                <a:cubicBezTo>
                  <a:pt x="53099" y="16656"/>
                  <a:pt x="53581" y="16175"/>
                  <a:pt x="54174" y="16175"/>
                </a:cubicBezTo>
                <a:cubicBezTo>
                  <a:pt x="54768" y="16175"/>
                  <a:pt x="55249" y="16656"/>
                  <a:pt x="55249" y="17248"/>
                </a:cubicBezTo>
                <a:cubicBezTo>
                  <a:pt x="55249" y="17842"/>
                  <a:pt x="54768" y="18323"/>
                  <a:pt x="54174" y="18323"/>
                </a:cubicBezTo>
                <a:close/>
                <a:moveTo>
                  <a:pt x="54174" y="10235"/>
                </a:moveTo>
                <a:cubicBezTo>
                  <a:pt x="53581" y="10235"/>
                  <a:pt x="53099" y="9755"/>
                  <a:pt x="53099" y="9161"/>
                </a:cubicBezTo>
                <a:cubicBezTo>
                  <a:pt x="53099" y="8568"/>
                  <a:pt x="53581" y="8088"/>
                  <a:pt x="54174" y="8088"/>
                </a:cubicBezTo>
                <a:cubicBezTo>
                  <a:pt x="54768" y="8088"/>
                  <a:pt x="55249" y="8568"/>
                  <a:pt x="55249" y="9161"/>
                </a:cubicBezTo>
                <a:cubicBezTo>
                  <a:pt x="55249" y="9755"/>
                  <a:pt x="54768" y="10235"/>
                  <a:pt x="54174" y="10235"/>
                </a:cubicBezTo>
                <a:close/>
                <a:moveTo>
                  <a:pt x="54174" y="2148"/>
                </a:moveTo>
                <a:cubicBezTo>
                  <a:pt x="53581" y="2148"/>
                  <a:pt x="53099" y="1667"/>
                  <a:pt x="53099" y="1075"/>
                </a:cubicBezTo>
                <a:cubicBezTo>
                  <a:pt x="53099" y="481"/>
                  <a:pt x="53581" y="0"/>
                  <a:pt x="54174" y="0"/>
                </a:cubicBezTo>
                <a:cubicBezTo>
                  <a:pt x="54768" y="0"/>
                  <a:pt x="55249" y="481"/>
                  <a:pt x="55249" y="1075"/>
                </a:cubicBezTo>
                <a:cubicBezTo>
                  <a:pt x="55249" y="1667"/>
                  <a:pt x="54768" y="2148"/>
                  <a:pt x="54174" y="2148"/>
                </a:cubicBezTo>
                <a:close/>
                <a:moveTo>
                  <a:pt x="45324" y="26409"/>
                </a:moveTo>
                <a:cubicBezTo>
                  <a:pt x="44731" y="26409"/>
                  <a:pt x="44249" y="25928"/>
                  <a:pt x="44249" y="25336"/>
                </a:cubicBezTo>
                <a:cubicBezTo>
                  <a:pt x="44249" y="24743"/>
                  <a:pt x="44731" y="24262"/>
                  <a:pt x="45324" y="24262"/>
                </a:cubicBezTo>
                <a:cubicBezTo>
                  <a:pt x="45918" y="24262"/>
                  <a:pt x="46399" y="24743"/>
                  <a:pt x="46399" y="25336"/>
                </a:cubicBezTo>
                <a:cubicBezTo>
                  <a:pt x="46399" y="25928"/>
                  <a:pt x="45918" y="26409"/>
                  <a:pt x="45324" y="26409"/>
                </a:cubicBezTo>
                <a:close/>
                <a:moveTo>
                  <a:pt x="45324" y="18323"/>
                </a:moveTo>
                <a:cubicBezTo>
                  <a:pt x="44731" y="18323"/>
                  <a:pt x="44249" y="17842"/>
                  <a:pt x="44249" y="17248"/>
                </a:cubicBezTo>
                <a:cubicBezTo>
                  <a:pt x="44249" y="16656"/>
                  <a:pt x="44731" y="16175"/>
                  <a:pt x="45324" y="16175"/>
                </a:cubicBezTo>
                <a:cubicBezTo>
                  <a:pt x="45918" y="16175"/>
                  <a:pt x="46399" y="16656"/>
                  <a:pt x="46399" y="17248"/>
                </a:cubicBezTo>
                <a:cubicBezTo>
                  <a:pt x="46399" y="17842"/>
                  <a:pt x="45918" y="18323"/>
                  <a:pt x="45324" y="18323"/>
                </a:cubicBezTo>
                <a:close/>
                <a:moveTo>
                  <a:pt x="45324" y="10235"/>
                </a:moveTo>
                <a:cubicBezTo>
                  <a:pt x="44731" y="10235"/>
                  <a:pt x="44249" y="9755"/>
                  <a:pt x="44249" y="9161"/>
                </a:cubicBezTo>
                <a:cubicBezTo>
                  <a:pt x="44249" y="8568"/>
                  <a:pt x="44731" y="8088"/>
                  <a:pt x="45324" y="8088"/>
                </a:cubicBezTo>
                <a:cubicBezTo>
                  <a:pt x="45918" y="8088"/>
                  <a:pt x="46399" y="8568"/>
                  <a:pt x="46399" y="9161"/>
                </a:cubicBezTo>
                <a:cubicBezTo>
                  <a:pt x="46399" y="9755"/>
                  <a:pt x="45918" y="10235"/>
                  <a:pt x="45324" y="10235"/>
                </a:cubicBezTo>
                <a:close/>
                <a:moveTo>
                  <a:pt x="45324" y="2148"/>
                </a:moveTo>
                <a:cubicBezTo>
                  <a:pt x="44731" y="2148"/>
                  <a:pt x="44249" y="1667"/>
                  <a:pt x="44249" y="1075"/>
                </a:cubicBezTo>
                <a:cubicBezTo>
                  <a:pt x="44249" y="481"/>
                  <a:pt x="44731" y="0"/>
                  <a:pt x="45324" y="0"/>
                </a:cubicBezTo>
                <a:cubicBezTo>
                  <a:pt x="45918" y="0"/>
                  <a:pt x="46399" y="481"/>
                  <a:pt x="46399" y="1075"/>
                </a:cubicBezTo>
                <a:cubicBezTo>
                  <a:pt x="46399" y="1667"/>
                  <a:pt x="45918" y="2148"/>
                  <a:pt x="45324" y="2148"/>
                </a:cubicBezTo>
                <a:close/>
                <a:moveTo>
                  <a:pt x="36474" y="26409"/>
                </a:moveTo>
                <a:cubicBezTo>
                  <a:pt x="35881" y="26409"/>
                  <a:pt x="35399" y="25928"/>
                  <a:pt x="35399" y="25336"/>
                </a:cubicBezTo>
                <a:cubicBezTo>
                  <a:pt x="35399" y="24743"/>
                  <a:pt x="35881" y="24262"/>
                  <a:pt x="36474" y="24262"/>
                </a:cubicBezTo>
                <a:cubicBezTo>
                  <a:pt x="37068" y="24262"/>
                  <a:pt x="37549" y="24743"/>
                  <a:pt x="37549" y="25336"/>
                </a:cubicBezTo>
                <a:cubicBezTo>
                  <a:pt x="37549" y="25928"/>
                  <a:pt x="37068" y="26409"/>
                  <a:pt x="36474" y="26409"/>
                </a:cubicBezTo>
                <a:close/>
                <a:moveTo>
                  <a:pt x="36474" y="18321"/>
                </a:moveTo>
                <a:cubicBezTo>
                  <a:pt x="35881" y="18321"/>
                  <a:pt x="35399" y="17842"/>
                  <a:pt x="35399" y="17248"/>
                </a:cubicBezTo>
                <a:cubicBezTo>
                  <a:pt x="35399" y="16656"/>
                  <a:pt x="35881" y="16175"/>
                  <a:pt x="36474" y="16175"/>
                </a:cubicBezTo>
                <a:cubicBezTo>
                  <a:pt x="37068" y="16175"/>
                  <a:pt x="37549" y="16656"/>
                  <a:pt x="37549" y="17248"/>
                </a:cubicBezTo>
                <a:cubicBezTo>
                  <a:pt x="37549" y="17842"/>
                  <a:pt x="37068" y="18321"/>
                  <a:pt x="36474" y="18321"/>
                </a:cubicBezTo>
                <a:close/>
                <a:moveTo>
                  <a:pt x="36474" y="10235"/>
                </a:moveTo>
                <a:cubicBezTo>
                  <a:pt x="35881" y="10235"/>
                  <a:pt x="35399" y="9755"/>
                  <a:pt x="35399" y="9161"/>
                </a:cubicBezTo>
                <a:cubicBezTo>
                  <a:pt x="35399" y="8568"/>
                  <a:pt x="35881" y="8088"/>
                  <a:pt x="36474" y="8088"/>
                </a:cubicBezTo>
                <a:cubicBezTo>
                  <a:pt x="37068" y="8088"/>
                  <a:pt x="37549" y="8568"/>
                  <a:pt x="37549" y="9161"/>
                </a:cubicBezTo>
                <a:cubicBezTo>
                  <a:pt x="37549" y="9755"/>
                  <a:pt x="37068" y="10235"/>
                  <a:pt x="36474" y="10235"/>
                </a:cubicBezTo>
                <a:close/>
                <a:moveTo>
                  <a:pt x="36474" y="2148"/>
                </a:moveTo>
                <a:cubicBezTo>
                  <a:pt x="35881" y="2148"/>
                  <a:pt x="35399" y="1667"/>
                  <a:pt x="35399" y="1075"/>
                </a:cubicBezTo>
                <a:cubicBezTo>
                  <a:pt x="35399" y="481"/>
                  <a:pt x="35881" y="0"/>
                  <a:pt x="36474" y="0"/>
                </a:cubicBezTo>
                <a:cubicBezTo>
                  <a:pt x="37068" y="0"/>
                  <a:pt x="37549" y="481"/>
                  <a:pt x="37549" y="1075"/>
                </a:cubicBezTo>
                <a:cubicBezTo>
                  <a:pt x="37549" y="1667"/>
                  <a:pt x="37068" y="2148"/>
                  <a:pt x="36474" y="2148"/>
                </a:cubicBezTo>
                <a:close/>
                <a:moveTo>
                  <a:pt x="27625" y="26409"/>
                </a:moveTo>
                <a:cubicBezTo>
                  <a:pt x="27031" y="26409"/>
                  <a:pt x="26549" y="25928"/>
                  <a:pt x="26549" y="25336"/>
                </a:cubicBezTo>
                <a:cubicBezTo>
                  <a:pt x="26549" y="24743"/>
                  <a:pt x="27031" y="24262"/>
                  <a:pt x="27625" y="24262"/>
                </a:cubicBezTo>
                <a:cubicBezTo>
                  <a:pt x="28218" y="24262"/>
                  <a:pt x="28700" y="24743"/>
                  <a:pt x="28700" y="25336"/>
                </a:cubicBezTo>
                <a:cubicBezTo>
                  <a:pt x="28700" y="25928"/>
                  <a:pt x="28218" y="26409"/>
                  <a:pt x="27625" y="26409"/>
                </a:cubicBezTo>
                <a:close/>
                <a:moveTo>
                  <a:pt x="27625" y="18321"/>
                </a:moveTo>
                <a:cubicBezTo>
                  <a:pt x="27031" y="18321"/>
                  <a:pt x="26549" y="17842"/>
                  <a:pt x="26549" y="17248"/>
                </a:cubicBezTo>
                <a:cubicBezTo>
                  <a:pt x="26549" y="16656"/>
                  <a:pt x="27031" y="16175"/>
                  <a:pt x="27625" y="16175"/>
                </a:cubicBezTo>
                <a:cubicBezTo>
                  <a:pt x="28218" y="16175"/>
                  <a:pt x="28700" y="16656"/>
                  <a:pt x="28700" y="17248"/>
                </a:cubicBezTo>
                <a:cubicBezTo>
                  <a:pt x="28700" y="17842"/>
                  <a:pt x="28218" y="18321"/>
                  <a:pt x="27625" y="18321"/>
                </a:cubicBezTo>
                <a:close/>
                <a:moveTo>
                  <a:pt x="27625" y="10235"/>
                </a:moveTo>
                <a:cubicBezTo>
                  <a:pt x="27031" y="10235"/>
                  <a:pt x="26549" y="9755"/>
                  <a:pt x="26549" y="9161"/>
                </a:cubicBezTo>
                <a:cubicBezTo>
                  <a:pt x="26549" y="8568"/>
                  <a:pt x="27031" y="8088"/>
                  <a:pt x="27625" y="8088"/>
                </a:cubicBezTo>
                <a:cubicBezTo>
                  <a:pt x="28218" y="8088"/>
                  <a:pt x="28700" y="8568"/>
                  <a:pt x="28700" y="9161"/>
                </a:cubicBezTo>
                <a:cubicBezTo>
                  <a:pt x="28700" y="9755"/>
                  <a:pt x="28218" y="10235"/>
                  <a:pt x="27625" y="10235"/>
                </a:cubicBezTo>
                <a:close/>
                <a:moveTo>
                  <a:pt x="27625" y="2148"/>
                </a:moveTo>
                <a:cubicBezTo>
                  <a:pt x="27031" y="2148"/>
                  <a:pt x="26549" y="1667"/>
                  <a:pt x="26549" y="1075"/>
                </a:cubicBezTo>
                <a:cubicBezTo>
                  <a:pt x="26549" y="481"/>
                  <a:pt x="27031" y="0"/>
                  <a:pt x="27625" y="0"/>
                </a:cubicBezTo>
                <a:cubicBezTo>
                  <a:pt x="28218" y="0"/>
                  <a:pt x="28700" y="481"/>
                  <a:pt x="28700" y="1075"/>
                </a:cubicBezTo>
                <a:cubicBezTo>
                  <a:pt x="28700" y="1667"/>
                  <a:pt x="28218" y="2148"/>
                  <a:pt x="27625" y="2148"/>
                </a:cubicBezTo>
                <a:close/>
                <a:moveTo>
                  <a:pt x="18775" y="26409"/>
                </a:moveTo>
                <a:cubicBezTo>
                  <a:pt x="18181" y="26409"/>
                  <a:pt x="17699" y="25928"/>
                  <a:pt x="17699" y="25336"/>
                </a:cubicBezTo>
                <a:cubicBezTo>
                  <a:pt x="17699" y="24743"/>
                  <a:pt x="18181" y="24262"/>
                  <a:pt x="18775" y="24262"/>
                </a:cubicBezTo>
                <a:cubicBezTo>
                  <a:pt x="19368" y="24262"/>
                  <a:pt x="19850" y="24743"/>
                  <a:pt x="19850" y="25336"/>
                </a:cubicBezTo>
                <a:cubicBezTo>
                  <a:pt x="19850" y="25928"/>
                  <a:pt x="19368" y="26409"/>
                  <a:pt x="18775" y="26409"/>
                </a:cubicBezTo>
                <a:close/>
                <a:moveTo>
                  <a:pt x="18775" y="18321"/>
                </a:moveTo>
                <a:cubicBezTo>
                  <a:pt x="18181" y="18321"/>
                  <a:pt x="17699" y="17842"/>
                  <a:pt x="17699" y="17248"/>
                </a:cubicBezTo>
                <a:cubicBezTo>
                  <a:pt x="17699" y="16656"/>
                  <a:pt x="18181" y="16175"/>
                  <a:pt x="18775" y="16175"/>
                </a:cubicBezTo>
                <a:cubicBezTo>
                  <a:pt x="19368" y="16175"/>
                  <a:pt x="19850" y="16656"/>
                  <a:pt x="19850" y="17248"/>
                </a:cubicBezTo>
                <a:cubicBezTo>
                  <a:pt x="19850" y="17842"/>
                  <a:pt x="19368" y="18321"/>
                  <a:pt x="18775" y="18321"/>
                </a:cubicBezTo>
                <a:close/>
                <a:moveTo>
                  <a:pt x="18775" y="10235"/>
                </a:moveTo>
                <a:cubicBezTo>
                  <a:pt x="18181" y="10235"/>
                  <a:pt x="17699" y="9755"/>
                  <a:pt x="17699" y="9161"/>
                </a:cubicBezTo>
                <a:cubicBezTo>
                  <a:pt x="17699" y="8568"/>
                  <a:pt x="18181" y="8088"/>
                  <a:pt x="18775" y="8088"/>
                </a:cubicBezTo>
                <a:cubicBezTo>
                  <a:pt x="19368" y="8088"/>
                  <a:pt x="19850" y="8568"/>
                  <a:pt x="19850" y="9161"/>
                </a:cubicBezTo>
                <a:cubicBezTo>
                  <a:pt x="19850" y="9755"/>
                  <a:pt x="19368" y="10235"/>
                  <a:pt x="18775" y="10235"/>
                </a:cubicBezTo>
                <a:close/>
                <a:moveTo>
                  <a:pt x="18775" y="2148"/>
                </a:moveTo>
                <a:cubicBezTo>
                  <a:pt x="18181" y="2148"/>
                  <a:pt x="17699" y="1667"/>
                  <a:pt x="17699" y="1075"/>
                </a:cubicBezTo>
                <a:cubicBezTo>
                  <a:pt x="17699" y="481"/>
                  <a:pt x="18181" y="0"/>
                  <a:pt x="18775" y="0"/>
                </a:cubicBezTo>
                <a:cubicBezTo>
                  <a:pt x="19368" y="0"/>
                  <a:pt x="19850" y="481"/>
                  <a:pt x="19850" y="1075"/>
                </a:cubicBezTo>
                <a:cubicBezTo>
                  <a:pt x="19850" y="1667"/>
                  <a:pt x="19368" y="2148"/>
                  <a:pt x="18775" y="2148"/>
                </a:cubicBezTo>
                <a:close/>
                <a:moveTo>
                  <a:pt x="9925" y="26409"/>
                </a:moveTo>
                <a:cubicBezTo>
                  <a:pt x="9331" y="26409"/>
                  <a:pt x="8849" y="25928"/>
                  <a:pt x="8849" y="25336"/>
                </a:cubicBezTo>
                <a:cubicBezTo>
                  <a:pt x="8849" y="24743"/>
                  <a:pt x="9331" y="24262"/>
                  <a:pt x="9925" y="24262"/>
                </a:cubicBezTo>
                <a:cubicBezTo>
                  <a:pt x="10518" y="24262"/>
                  <a:pt x="11000" y="24743"/>
                  <a:pt x="11000" y="25336"/>
                </a:cubicBezTo>
                <a:cubicBezTo>
                  <a:pt x="11000" y="25928"/>
                  <a:pt x="10518" y="26409"/>
                  <a:pt x="9925" y="26409"/>
                </a:cubicBezTo>
                <a:close/>
                <a:moveTo>
                  <a:pt x="9925" y="18321"/>
                </a:moveTo>
                <a:cubicBezTo>
                  <a:pt x="9331" y="18321"/>
                  <a:pt x="8849" y="17842"/>
                  <a:pt x="8849" y="17248"/>
                </a:cubicBezTo>
                <a:cubicBezTo>
                  <a:pt x="8849" y="16656"/>
                  <a:pt x="9331" y="16175"/>
                  <a:pt x="9925" y="16175"/>
                </a:cubicBezTo>
                <a:cubicBezTo>
                  <a:pt x="10518" y="16175"/>
                  <a:pt x="11000" y="16656"/>
                  <a:pt x="11000" y="17248"/>
                </a:cubicBezTo>
                <a:cubicBezTo>
                  <a:pt x="11000" y="17842"/>
                  <a:pt x="10518" y="18321"/>
                  <a:pt x="9925" y="18321"/>
                </a:cubicBezTo>
                <a:close/>
                <a:moveTo>
                  <a:pt x="9925" y="10235"/>
                </a:moveTo>
                <a:cubicBezTo>
                  <a:pt x="9331" y="10235"/>
                  <a:pt x="8849" y="9755"/>
                  <a:pt x="8849" y="9161"/>
                </a:cubicBezTo>
                <a:cubicBezTo>
                  <a:pt x="8849" y="8568"/>
                  <a:pt x="9331" y="8088"/>
                  <a:pt x="9925" y="8088"/>
                </a:cubicBezTo>
                <a:cubicBezTo>
                  <a:pt x="10518" y="8088"/>
                  <a:pt x="11000" y="8568"/>
                  <a:pt x="11000" y="9161"/>
                </a:cubicBezTo>
                <a:cubicBezTo>
                  <a:pt x="11000" y="9755"/>
                  <a:pt x="10518" y="10235"/>
                  <a:pt x="9925" y="10235"/>
                </a:cubicBezTo>
                <a:close/>
                <a:moveTo>
                  <a:pt x="9925" y="2148"/>
                </a:moveTo>
                <a:cubicBezTo>
                  <a:pt x="9331" y="2148"/>
                  <a:pt x="8849" y="1667"/>
                  <a:pt x="8849" y="1075"/>
                </a:cubicBezTo>
                <a:cubicBezTo>
                  <a:pt x="8849" y="481"/>
                  <a:pt x="9331" y="0"/>
                  <a:pt x="9925" y="0"/>
                </a:cubicBezTo>
                <a:cubicBezTo>
                  <a:pt x="10518" y="0"/>
                  <a:pt x="11000" y="481"/>
                  <a:pt x="11000" y="1075"/>
                </a:cubicBezTo>
                <a:cubicBezTo>
                  <a:pt x="11000" y="1667"/>
                  <a:pt x="10518" y="2148"/>
                  <a:pt x="9925" y="2148"/>
                </a:cubicBezTo>
                <a:close/>
                <a:moveTo>
                  <a:pt x="1075" y="26409"/>
                </a:moveTo>
                <a:cubicBezTo>
                  <a:pt x="481" y="26409"/>
                  <a:pt x="0" y="25928"/>
                  <a:pt x="0" y="25336"/>
                </a:cubicBezTo>
                <a:cubicBezTo>
                  <a:pt x="0" y="24743"/>
                  <a:pt x="481" y="24262"/>
                  <a:pt x="1075" y="24262"/>
                </a:cubicBezTo>
                <a:cubicBezTo>
                  <a:pt x="1668" y="24262"/>
                  <a:pt x="2150" y="24743"/>
                  <a:pt x="2150" y="25336"/>
                </a:cubicBezTo>
                <a:cubicBezTo>
                  <a:pt x="2150" y="25928"/>
                  <a:pt x="1668" y="26409"/>
                  <a:pt x="1075" y="26409"/>
                </a:cubicBezTo>
                <a:close/>
                <a:moveTo>
                  <a:pt x="1075" y="18321"/>
                </a:moveTo>
                <a:cubicBezTo>
                  <a:pt x="481" y="18321"/>
                  <a:pt x="0" y="17842"/>
                  <a:pt x="0" y="17248"/>
                </a:cubicBezTo>
                <a:cubicBezTo>
                  <a:pt x="0" y="16656"/>
                  <a:pt x="481" y="16175"/>
                  <a:pt x="1075" y="16175"/>
                </a:cubicBezTo>
                <a:cubicBezTo>
                  <a:pt x="1668" y="16175"/>
                  <a:pt x="2150" y="16656"/>
                  <a:pt x="2150" y="17248"/>
                </a:cubicBezTo>
                <a:cubicBezTo>
                  <a:pt x="2150" y="17842"/>
                  <a:pt x="1668" y="18321"/>
                  <a:pt x="1075" y="18321"/>
                </a:cubicBezTo>
                <a:close/>
                <a:moveTo>
                  <a:pt x="1075" y="10235"/>
                </a:moveTo>
                <a:cubicBezTo>
                  <a:pt x="481" y="10235"/>
                  <a:pt x="0" y="9755"/>
                  <a:pt x="0" y="9161"/>
                </a:cubicBezTo>
                <a:cubicBezTo>
                  <a:pt x="0" y="8568"/>
                  <a:pt x="481" y="8088"/>
                  <a:pt x="1075" y="8088"/>
                </a:cubicBezTo>
                <a:cubicBezTo>
                  <a:pt x="1668" y="8088"/>
                  <a:pt x="2150" y="8568"/>
                  <a:pt x="2150" y="9161"/>
                </a:cubicBezTo>
                <a:cubicBezTo>
                  <a:pt x="2150" y="9755"/>
                  <a:pt x="1668" y="10235"/>
                  <a:pt x="1075" y="10235"/>
                </a:cubicBezTo>
                <a:close/>
                <a:moveTo>
                  <a:pt x="1075" y="2148"/>
                </a:moveTo>
                <a:cubicBezTo>
                  <a:pt x="481" y="2148"/>
                  <a:pt x="0" y="1667"/>
                  <a:pt x="0" y="1075"/>
                </a:cubicBezTo>
                <a:cubicBezTo>
                  <a:pt x="0" y="481"/>
                  <a:pt x="481" y="0"/>
                  <a:pt x="1075" y="0"/>
                </a:cubicBezTo>
                <a:cubicBezTo>
                  <a:pt x="1668" y="0"/>
                  <a:pt x="2150" y="481"/>
                  <a:pt x="2150" y="1075"/>
                </a:cubicBezTo>
                <a:cubicBezTo>
                  <a:pt x="2150" y="1667"/>
                  <a:pt x="1668" y="2148"/>
                  <a:pt x="1075" y="2148"/>
                </a:cubicBezTo>
                <a:close/>
                <a:moveTo>
                  <a:pt x="54174" y="24261"/>
                </a:moveTo>
                <a:cubicBezTo>
                  <a:pt x="54768" y="24261"/>
                  <a:pt x="55249" y="24742"/>
                  <a:pt x="55249" y="25336"/>
                </a:cubicBezTo>
                <a:cubicBezTo>
                  <a:pt x="55249" y="25928"/>
                  <a:pt x="54768" y="26409"/>
                  <a:pt x="54174" y="26409"/>
                </a:cubicBezTo>
                <a:cubicBezTo>
                  <a:pt x="53581" y="26409"/>
                  <a:pt x="53099" y="25928"/>
                  <a:pt x="53099" y="25336"/>
                </a:cubicBezTo>
                <a:cubicBezTo>
                  <a:pt x="53099" y="24742"/>
                  <a:pt x="53581" y="24261"/>
                  <a:pt x="54174" y="2426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525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8"/>
          <p:cNvSpPr txBox="1">
            <a:spLocks noGrp="1"/>
          </p:cNvSpPr>
          <p:nvPr>
            <p:ph type="title"/>
          </p:nvPr>
        </p:nvSpPr>
        <p:spPr>
          <a:xfrm>
            <a:off x="472027" y="16829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Functional </a:t>
            </a:r>
            <a:r>
              <a:rPr lang="en-US" sz="3200" b="1" i="0" dirty="0">
                <a:solidFill>
                  <a:srgbClr val="3D4130"/>
                </a:solidFill>
                <a:effectLst/>
                <a:latin typeface="Raleway" pitchFamily="2" charset="0"/>
                <a:ea typeface="Raleway" pitchFamily="2" charset="0"/>
                <a:cs typeface="Raleway" pitchFamily="2" charset="0"/>
              </a:rPr>
              <a:t>Requirements</a:t>
            </a:r>
            <a:r>
              <a:rPr lang="en" dirty="0"/>
              <a:t> </a:t>
            </a:r>
            <a:endParaRPr dirty="0"/>
          </a:p>
        </p:txBody>
      </p:sp>
      <p:graphicFrame>
        <p:nvGraphicFramePr>
          <p:cNvPr id="3" name="Google Shape;523;p45">
            <a:extLst>
              <a:ext uri="{FF2B5EF4-FFF2-40B4-BE49-F238E27FC236}">
                <a16:creationId xmlns:a16="http://schemas.microsoft.com/office/drawing/2014/main" id="{AD5C8DB2-1F6C-E557-958D-138D07D3E5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9864839"/>
              </p:ext>
            </p:extLst>
          </p:nvPr>
        </p:nvGraphicFramePr>
        <p:xfrm>
          <a:off x="596684" y="992204"/>
          <a:ext cx="7704000" cy="275502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376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27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1318">
                <a:tc gridSpan="2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lt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Laboratory </a:t>
                      </a:r>
                      <a:endParaRPr b="1" dirty="0">
                        <a:solidFill>
                          <a:schemeClr val="lt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C402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5692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latin typeface="Raleway"/>
                          <a:ea typeface="Barlow"/>
                          <a:cs typeface="Barlow"/>
                          <a:sym typeface="Barlow"/>
                        </a:rPr>
                        <a:t>Account Management</a:t>
                      </a:r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: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BAA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Sign in / sign up, update profile, sign out.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8018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latin typeface="Raleway"/>
                          <a:ea typeface="Nunito"/>
                          <a:cs typeface="Nunito"/>
                          <a:sym typeface="Nunito"/>
                        </a:rPr>
                        <a:t>Test Management: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BAA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Add/update/delete tests.</a:t>
                      </a: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endParaRPr lang="en-US" sz="1600" dirty="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Search for patient, assign test results.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Google Shape;283;p33">
            <a:extLst>
              <a:ext uri="{FF2B5EF4-FFF2-40B4-BE49-F238E27FC236}">
                <a16:creationId xmlns:a16="http://schemas.microsoft.com/office/drawing/2014/main" id="{3BAFBFF9-47E8-6EE4-C00E-1AE84FAE2B44}"/>
              </a:ext>
            </a:extLst>
          </p:cNvPr>
          <p:cNvSpPr/>
          <p:nvPr/>
        </p:nvSpPr>
        <p:spPr>
          <a:xfrm flipH="1">
            <a:off x="-909198" y="662091"/>
            <a:ext cx="1381225" cy="660225"/>
          </a:xfrm>
          <a:custGeom>
            <a:avLst/>
            <a:gdLst/>
            <a:ahLst/>
            <a:cxnLst/>
            <a:rect l="l" t="t" r="r" b="b"/>
            <a:pathLst>
              <a:path w="55249" h="26409" extrusionOk="0">
                <a:moveTo>
                  <a:pt x="54174" y="18323"/>
                </a:moveTo>
                <a:cubicBezTo>
                  <a:pt x="53581" y="18323"/>
                  <a:pt x="53099" y="17842"/>
                  <a:pt x="53099" y="17248"/>
                </a:cubicBezTo>
                <a:cubicBezTo>
                  <a:pt x="53099" y="16656"/>
                  <a:pt x="53581" y="16175"/>
                  <a:pt x="54174" y="16175"/>
                </a:cubicBezTo>
                <a:cubicBezTo>
                  <a:pt x="54768" y="16175"/>
                  <a:pt x="55249" y="16656"/>
                  <a:pt x="55249" y="17248"/>
                </a:cubicBezTo>
                <a:cubicBezTo>
                  <a:pt x="55249" y="17842"/>
                  <a:pt x="54768" y="18323"/>
                  <a:pt x="54174" y="18323"/>
                </a:cubicBezTo>
                <a:close/>
                <a:moveTo>
                  <a:pt x="54174" y="10235"/>
                </a:moveTo>
                <a:cubicBezTo>
                  <a:pt x="53581" y="10235"/>
                  <a:pt x="53099" y="9755"/>
                  <a:pt x="53099" y="9161"/>
                </a:cubicBezTo>
                <a:cubicBezTo>
                  <a:pt x="53099" y="8568"/>
                  <a:pt x="53581" y="8088"/>
                  <a:pt x="54174" y="8088"/>
                </a:cubicBezTo>
                <a:cubicBezTo>
                  <a:pt x="54768" y="8088"/>
                  <a:pt x="55249" y="8568"/>
                  <a:pt x="55249" y="9161"/>
                </a:cubicBezTo>
                <a:cubicBezTo>
                  <a:pt x="55249" y="9755"/>
                  <a:pt x="54768" y="10235"/>
                  <a:pt x="54174" y="10235"/>
                </a:cubicBezTo>
                <a:close/>
                <a:moveTo>
                  <a:pt x="54174" y="2148"/>
                </a:moveTo>
                <a:cubicBezTo>
                  <a:pt x="53581" y="2148"/>
                  <a:pt x="53099" y="1667"/>
                  <a:pt x="53099" y="1075"/>
                </a:cubicBezTo>
                <a:cubicBezTo>
                  <a:pt x="53099" y="481"/>
                  <a:pt x="53581" y="0"/>
                  <a:pt x="54174" y="0"/>
                </a:cubicBezTo>
                <a:cubicBezTo>
                  <a:pt x="54768" y="0"/>
                  <a:pt x="55249" y="481"/>
                  <a:pt x="55249" y="1075"/>
                </a:cubicBezTo>
                <a:cubicBezTo>
                  <a:pt x="55249" y="1667"/>
                  <a:pt x="54768" y="2148"/>
                  <a:pt x="54174" y="2148"/>
                </a:cubicBezTo>
                <a:close/>
                <a:moveTo>
                  <a:pt x="45324" y="26409"/>
                </a:moveTo>
                <a:cubicBezTo>
                  <a:pt x="44731" y="26409"/>
                  <a:pt x="44249" y="25928"/>
                  <a:pt x="44249" y="25336"/>
                </a:cubicBezTo>
                <a:cubicBezTo>
                  <a:pt x="44249" y="24743"/>
                  <a:pt x="44731" y="24262"/>
                  <a:pt x="45324" y="24262"/>
                </a:cubicBezTo>
                <a:cubicBezTo>
                  <a:pt x="45918" y="24262"/>
                  <a:pt x="46399" y="24743"/>
                  <a:pt x="46399" y="25336"/>
                </a:cubicBezTo>
                <a:cubicBezTo>
                  <a:pt x="46399" y="25928"/>
                  <a:pt x="45918" y="26409"/>
                  <a:pt x="45324" y="26409"/>
                </a:cubicBezTo>
                <a:close/>
                <a:moveTo>
                  <a:pt x="45324" y="18323"/>
                </a:moveTo>
                <a:cubicBezTo>
                  <a:pt x="44731" y="18323"/>
                  <a:pt x="44249" y="17842"/>
                  <a:pt x="44249" y="17248"/>
                </a:cubicBezTo>
                <a:cubicBezTo>
                  <a:pt x="44249" y="16656"/>
                  <a:pt x="44731" y="16175"/>
                  <a:pt x="45324" y="16175"/>
                </a:cubicBezTo>
                <a:cubicBezTo>
                  <a:pt x="45918" y="16175"/>
                  <a:pt x="46399" y="16656"/>
                  <a:pt x="46399" y="17248"/>
                </a:cubicBezTo>
                <a:cubicBezTo>
                  <a:pt x="46399" y="17842"/>
                  <a:pt x="45918" y="18323"/>
                  <a:pt x="45324" y="18323"/>
                </a:cubicBezTo>
                <a:close/>
                <a:moveTo>
                  <a:pt x="45324" y="10235"/>
                </a:moveTo>
                <a:cubicBezTo>
                  <a:pt x="44731" y="10235"/>
                  <a:pt x="44249" y="9755"/>
                  <a:pt x="44249" y="9161"/>
                </a:cubicBezTo>
                <a:cubicBezTo>
                  <a:pt x="44249" y="8568"/>
                  <a:pt x="44731" y="8088"/>
                  <a:pt x="45324" y="8088"/>
                </a:cubicBezTo>
                <a:cubicBezTo>
                  <a:pt x="45918" y="8088"/>
                  <a:pt x="46399" y="8568"/>
                  <a:pt x="46399" y="9161"/>
                </a:cubicBezTo>
                <a:cubicBezTo>
                  <a:pt x="46399" y="9755"/>
                  <a:pt x="45918" y="10235"/>
                  <a:pt x="45324" y="10235"/>
                </a:cubicBezTo>
                <a:close/>
                <a:moveTo>
                  <a:pt x="45324" y="2148"/>
                </a:moveTo>
                <a:cubicBezTo>
                  <a:pt x="44731" y="2148"/>
                  <a:pt x="44249" y="1667"/>
                  <a:pt x="44249" y="1075"/>
                </a:cubicBezTo>
                <a:cubicBezTo>
                  <a:pt x="44249" y="481"/>
                  <a:pt x="44731" y="0"/>
                  <a:pt x="45324" y="0"/>
                </a:cubicBezTo>
                <a:cubicBezTo>
                  <a:pt x="45918" y="0"/>
                  <a:pt x="46399" y="481"/>
                  <a:pt x="46399" y="1075"/>
                </a:cubicBezTo>
                <a:cubicBezTo>
                  <a:pt x="46399" y="1667"/>
                  <a:pt x="45918" y="2148"/>
                  <a:pt x="45324" y="2148"/>
                </a:cubicBezTo>
                <a:close/>
                <a:moveTo>
                  <a:pt x="36474" y="26409"/>
                </a:moveTo>
                <a:cubicBezTo>
                  <a:pt x="35881" y="26409"/>
                  <a:pt x="35399" y="25928"/>
                  <a:pt x="35399" y="25336"/>
                </a:cubicBezTo>
                <a:cubicBezTo>
                  <a:pt x="35399" y="24743"/>
                  <a:pt x="35881" y="24262"/>
                  <a:pt x="36474" y="24262"/>
                </a:cubicBezTo>
                <a:cubicBezTo>
                  <a:pt x="37068" y="24262"/>
                  <a:pt x="37549" y="24743"/>
                  <a:pt x="37549" y="25336"/>
                </a:cubicBezTo>
                <a:cubicBezTo>
                  <a:pt x="37549" y="25928"/>
                  <a:pt x="37068" y="26409"/>
                  <a:pt x="36474" y="26409"/>
                </a:cubicBezTo>
                <a:close/>
                <a:moveTo>
                  <a:pt x="36474" y="18321"/>
                </a:moveTo>
                <a:cubicBezTo>
                  <a:pt x="35881" y="18321"/>
                  <a:pt x="35399" y="17842"/>
                  <a:pt x="35399" y="17248"/>
                </a:cubicBezTo>
                <a:cubicBezTo>
                  <a:pt x="35399" y="16656"/>
                  <a:pt x="35881" y="16175"/>
                  <a:pt x="36474" y="16175"/>
                </a:cubicBezTo>
                <a:cubicBezTo>
                  <a:pt x="37068" y="16175"/>
                  <a:pt x="37549" y="16656"/>
                  <a:pt x="37549" y="17248"/>
                </a:cubicBezTo>
                <a:cubicBezTo>
                  <a:pt x="37549" y="17842"/>
                  <a:pt x="37068" y="18321"/>
                  <a:pt x="36474" y="18321"/>
                </a:cubicBezTo>
                <a:close/>
                <a:moveTo>
                  <a:pt x="36474" y="10235"/>
                </a:moveTo>
                <a:cubicBezTo>
                  <a:pt x="35881" y="10235"/>
                  <a:pt x="35399" y="9755"/>
                  <a:pt x="35399" y="9161"/>
                </a:cubicBezTo>
                <a:cubicBezTo>
                  <a:pt x="35399" y="8568"/>
                  <a:pt x="35881" y="8088"/>
                  <a:pt x="36474" y="8088"/>
                </a:cubicBezTo>
                <a:cubicBezTo>
                  <a:pt x="37068" y="8088"/>
                  <a:pt x="37549" y="8568"/>
                  <a:pt x="37549" y="9161"/>
                </a:cubicBezTo>
                <a:cubicBezTo>
                  <a:pt x="37549" y="9755"/>
                  <a:pt x="37068" y="10235"/>
                  <a:pt x="36474" y="10235"/>
                </a:cubicBezTo>
                <a:close/>
                <a:moveTo>
                  <a:pt x="36474" y="2148"/>
                </a:moveTo>
                <a:cubicBezTo>
                  <a:pt x="35881" y="2148"/>
                  <a:pt x="35399" y="1667"/>
                  <a:pt x="35399" y="1075"/>
                </a:cubicBezTo>
                <a:cubicBezTo>
                  <a:pt x="35399" y="481"/>
                  <a:pt x="35881" y="0"/>
                  <a:pt x="36474" y="0"/>
                </a:cubicBezTo>
                <a:cubicBezTo>
                  <a:pt x="37068" y="0"/>
                  <a:pt x="37549" y="481"/>
                  <a:pt x="37549" y="1075"/>
                </a:cubicBezTo>
                <a:cubicBezTo>
                  <a:pt x="37549" y="1667"/>
                  <a:pt x="37068" y="2148"/>
                  <a:pt x="36474" y="2148"/>
                </a:cubicBezTo>
                <a:close/>
                <a:moveTo>
                  <a:pt x="27625" y="26409"/>
                </a:moveTo>
                <a:cubicBezTo>
                  <a:pt x="27031" y="26409"/>
                  <a:pt x="26549" y="25928"/>
                  <a:pt x="26549" y="25336"/>
                </a:cubicBezTo>
                <a:cubicBezTo>
                  <a:pt x="26549" y="24743"/>
                  <a:pt x="27031" y="24262"/>
                  <a:pt x="27625" y="24262"/>
                </a:cubicBezTo>
                <a:cubicBezTo>
                  <a:pt x="28218" y="24262"/>
                  <a:pt x="28700" y="24743"/>
                  <a:pt x="28700" y="25336"/>
                </a:cubicBezTo>
                <a:cubicBezTo>
                  <a:pt x="28700" y="25928"/>
                  <a:pt x="28218" y="26409"/>
                  <a:pt x="27625" y="26409"/>
                </a:cubicBezTo>
                <a:close/>
                <a:moveTo>
                  <a:pt x="27625" y="18321"/>
                </a:moveTo>
                <a:cubicBezTo>
                  <a:pt x="27031" y="18321"/>
                  <a:pt x="26549" y="17842"/>
                  <a:pt x="26549" y="17248"/>
                </a:cubicBezTo>
                <a:cubicBezTo>
                  <a:pt x="26549" y="16656"/>
                  <a:pt x="27031" y="16175"/>
                  <a:pt x="27625" y="16175"/>
                </a:cubicBezTo>
                <a:cubicBezTo>
                  <a:pt x="28218" y="16175"/>
                  <a:pt x="28700" y="16656"/>
                  <a:pt x="28700" y="17248"/>
                </a:cubicBezTo>
                <a:cubicBezTo>
                  <a:pt x="28700" y="17842"/>
                  <a:pt x="28218" y="18321"/>
                  <a:pt x="27625" y="18321"/>
                </a:cubicBezTo>
                <a:close/>
                <a:moveTo>
                  <a:pt x="27625" y="10235"/>
                </a:moveTo>
                <a:cubicBezTo>
                  <a:pt x="27031" y="10235"/>
                  <a:pt x="26549" y="9755"/>
                  <a:pt x="26549" y="9161"/>
                </a:cubicBezTo>
                <a:cubicBezTo>
                  <a:pt x="26549" y="8568"/>
                  <a:pt x="27031" y="8088"/>
                  <a:pt x="27625" y="8088"/>
                </a:cubicBezTo>
                <a:cubicBezTo>
                  <a:pt x="28218" y="8088"/>
                  <a:pt x="28700" y="8568"/>
                  <a:pt x="28700" y="9161"/>
                </a:cubicBezTo>
                <a:cubicBezTo>
                  <a:pt x="28700" y="9755"/>
                  <a:pt x="28218" y="10235"/>
                  <a:pt x="27625" y="10235"/>
                </a:cubicBezTo>
                <a:close/>
                <a:moveTo>
                  <a:pt x="27625" y="2148"/>
                </a:moveTo>
                <a:cubicBezTo>
                  <a:pt x="27031" y="2148"/>
                  <a:pt x="26549" y="1667"/>
                  <a:pt x="26549" y="1075"/>
                </a:cubicBezTo>
                <a:cubicBezTo>
                  <a:pt x="26549" y="481"/>
                  <a:pt x="27031" y="0"/>
                  <a:pt x="27625" y="0"/>
                </a:cubicBezTo>
                <a:cubicBezTo>
                  <a:pt x="28218" y="0"/>
                  <a:pt x="28700" y="481"/>
                  <a:pt x="28700" y="1075"/>
                </a:cubicBezTo>
                <a:cubicBezTo>
                  <a:pt x="28700" y="1667"/>
                  <a:pt x="28218" y="2148"/>
                  <a:pt x="27625" y="2148"/>
                </a:cubicBezTo>
                <a:close/>
                <a:moveTo>
                  <a:pt x="18775" y="26409"/>
                </a:moveTo>
                <a:cubicBezTo>
                  <a:pt x="18181" y="26409"/>
                  <a:pt x="17699" y="25928"/>
                  <a:pt x="17699" y="25336"/>
                </a:cubicBezTo>
                <a:cubicBezTo>
                  <a:pt x="17699" y="24743"/>
                  <a:pt x="18181" y="24262"/>
                  <a:pt x="18775" y="24262"/>
                </a:cubicBezTo>
                <a:cubicBezTo>
                  <a:pt x="19368" y="24262"/>
                  <a:pt x="19850" y="24743"/>
                  <a:pt x="19850" y="25336"/>
                </a:cubicBezTo>
                <a:cubicBezTo>
                  <a:pt x="19850" y="25928"/>
                  <a:pt x="19368" y="26409"/>
                  <a:pt x="18775" y="26409"/>
                </a:cubicBezTo>
                <a:close/>
                <a:moveTo>
                  <a:pt x="18775" y="18321"/>
                </a:moveTo>
                <a:cubicBezTo>
                  <a:pt x="18181" y="18321"/>
                  <a:pt x="17699" y="17842"/>
                  <a:pt x="17699" y="17248"/>
                </a:cubicBezTo>
                <a:cubicBezTo>
                  <a:pt x="17699" y="16656"/>
                  <a:pt x="18181" y="16175"/>
                  <a:pt x="18775" y="16175"/>
                </a:cubicBezTo>
                <a:cubicBezTo>
                  <a:pt x="19368" y="16175"/>
                  <a:pt x="19850" y="16656"/>
                  <a:pt x="19850" y="17248"/>
                </a:cubicBezTo>
                <a:cubicBezTo>
                  <a:pt x="19850" y="17842"/>
                  <a:pt x="19368" y="18321"/>
                  <a:pt x="18775" y="18321"/>
                </a:cubicBezTo>
                <a:close/>
                <a:moveTo>
                  <a:pt x="18775" y="10235"/>
                </a:moveTo>
                <a:cubicBezTo>
                  <a:pt x="18181" y="10235"/>
                  <a:pt x="17699" y="9755"/>
                  <a:pt x="17699" y="9161"/>
                </a:cubicBezTo>
                <a:cubicBezTo>
                  <a:pt x="17699" y="8568"/>
                  <a:pt x="18181" y="8088"/>
                  <a:pt x="18775" y="8088"/>
                </a:cubicBezTo>
                <a:cubicBezTo>
                  <a:pt x="19368" y="8088"/>
                  <a:pt x="19850" y="8568"/>
                  <a:pt x="19850" y="9161"/>
                </a:cubicBezTo>
                <a:cubicBezTo>
                  <a:pt x="19850" y="9755"/>
                  <a:pt x="19368" y="10235"/>
                  <a:pt x="18775" y="10235"/>
                </a:cubicBezTo>
                <a:close/>
                <a:moveTo>
                  <a:pt x="18775" y="2148"/>
                </a:moveTo>
                <a:cubicBezTo>
                  <a:pt x="18181" y="2148"/>
                  <a:pt x="17699" y="1667"/>
                  <a:pt x="17699" y="1075"/>
                </a:cubicBezTo>
                <a:cubicBezTo>
                  <a:pt x="17699" y="481"/>
                  <a:pt x="18181" y="0"/>
                  <a:pt x="18775" y="0"/>
                </a:cubicBezTo>
                <a:cubicBezTo>
                  <a:pt x="19368" y="0"/>
                  <a:pt x="19850" y="481"/>
                  <a:pt x="19850" y="1075"/>
                </a:cubicBezTo>
                <a:cubicBezTo>
                  <a:pt x="19850" y="1667"/>
                  <a:pt x="19368" y="2148"/>
                  <a:pt x="18775" y="2148"/>
                </a:cubicBezTo>
                <a:close/>
                <a:moveTo>
                  <a:pt x="9925" y="26409"/>
                </a:moveTo>
                <a:cubicBezTo>
                  <a:pt x="9331" y="26409"/>
                  <a:pt x="8849" y="25928"/>
                  <a:pt x="8849" y="25336"/>
                </a:cubicBezTo>
                <a:cubicBezTo>
                  <a:pt x="8849" y="24743"/>
                  <a:pt x="9331" y="24262"/>
                  <a:pt x="9925" y="24262"/>
                </a:cubicBezTo>
                <a:cubicBezTo>
                  <a:pt x="10518" y="24262"/>
                  <a:pt x="11000" y="24743"/>
                  <a:pt x="11000" y="25336"/>
                </a:cubicBezTo>
                <a:cubicBezTo>
                  <a:pt x="11000" y="25928"/>
                  <a:pt x="10518" y="26409"/>
                  <a:pt x="9925" y="26409"/>
                </a:cubicBezTo>
                <a:close/>
                <a:moveTo>
                  <a:pt x="9925" y="18321"/>
                </a:moveTo>
                <a:cubicBezTo>
                  <a:pt x="9331" y="18321"/>
                  <a:pt x="8849" y="17842"/>
                  <a:pt x="8849" y="17248"/>
                </a:cubicBezTo>
                <a:cubicBezTo>
                  <a:pt x="8849" y="16656"/>
                  <a:pt x="9331" y="16175"/>
                  <a:pt x="9925" y="16175"/>
                </a:cubicBezTo>
                <a:cubicBezTo>
                  <a:pt x="10518" y="16175"/>
                  <a:pt x="11000" y="16656"/>
                  <a:pt x="11000" y="17248"/>
                </a:cubicBezTo>
                <a:cubicBezTo>
                  <a:pt x="11000" y="17842"/>
                  <a:pt x="10518" y="18321"/>
                  <a:pt x="9925" y="18321"/>
                </a:cubicBezTo>
                <a:close/>
                <a:moveTo>
                  <a:pt x="9925" y="10235"/>
                </a:moveTo>
                <a:cubicBezTo>
                  <a:pt x="9331" y="10235"/>
                  <a:pt x="8849" y="9755"/>
                  <a:pt x="8849" y="9161"/>
                </a:cubicBezTo>
                <a:cubicBezTo>
                  <a:pt x="8849" y="8568"/>
                  <a:pt x="9331" y="8088"/>
                  <a:pt x="9925" y="8088"/>
                </a:cubicBezTo>
                <a:cubicBezTo>
                  <a:pt x="10518" y="8088"/>
                  <a:pt x="11000" y="8568"/>
                  <a:pt x="11000" y="9161"/>
                </a:cubicBezTo>
                <a:cubicBezTo>
                  <a:pt x="11000" y="9755"/>
                  <a:pt x="10518" y="10235"/>
                  <a:pt x="9925" y="10235"/>
                </a:cubicBezTo>
                <a:close/>
                <a:moveTo>
                  <a:pt x="9925" y="2148"/>
                </a:moveTo>
                <a:cubicBezTo>
                  <a:pt x="9331" y="2148"/>
                  <a:pt x="8849" y="1667"/>
                  <a:pt x="8849" y="1075"/>
                </a:cubicBezTo>
                <a:cubicBezTo>
                  <a:pt x="8849" y="481"/>
                  <a:pt x="9331" y="0"/>
                  <a:pt x="9925" y="0"/>
                </a:cubicBezTo>
                <a:cubicBezTo>
                  <a:pt x="10518" y="0"/>
                  <a:pt x="11000" y="481"/>
                  <a:pt x="11000" y="1075"/>
                </a:cubicBezTo>
                <a:cubicBezTo>
                  <a:pt x="11000" y="1667"/>
                  <a:pt x="10518" y="2148"/>
                  <a:pt x="9925" y="2148"/>
                </a:cubicBezTo>
                <a:close/>
                <a:moveTo>
                  <a:pt x="1075" y="26409"/>
                </a:moveTo>
                <a:cubicBezTo>
                  <a:pt x="481" y="26409"/>
                  <a:pt x="0" y="25928"/>
                  <a:pt x="0" y="25336"/>
                </a:cubicBezTo>
                <a:cubicBezTo>
                  <a:pt x="0" y="24743"/>
                  <a:pt x="481" y="24262"/>
                  <a:pt x="1075" y="24262"/>
                </a:cubicBezTo>
                <a:cubicBezTo>
                  <a:pt x="1668" y="24262"/>
                  <a:pt x="2150" y="24743"/>
                  <a:pt x="2150" y="25336"/>
                </a:cubicBezTo>
                <a:cubicBezTo>
                  <a:pt x="2150" y="25928"/>
                  <a:pt x="1668" y="26409"/>
                  <a:pt x="1075" y="26409"/>
                </a:cubicBezTo>
                <a:close/>
                <a:moveTo>
                  <a:pt x="1075" y="18321"/>
                </a:moveTo>
                <a:cubicBezTo>
                  <a:pt x="481" y="18321"/>
                  <a:pt x="0" y="17842"/>
                  <a:pt x="0" y="17248"/>
                </a:cubicBezTo>
                <a:cubicBezTo>
                  <a:pt x="0" y="16656"/>
                  <a:pt x="481" y="16175"/>
                  <a:pt x="1075" y="16175"/>
                </a:cubicBezTo>
                <a:cubicBezTo>
                  <a:pt x="1668" y="16175"/>
                  <a:pt x="2150" y="16656"/>
                  <a:pt x="2150" y="17248"/>
                </a:cubicBezTo>
                <a:cubicBezTo>
                  <a:pt x="2150" y="17842"/>
                  <a:pt x="1668" y="18321"/>
                  <a:pt x="1075" y="18321"/>
                </a:cubicBezTo>
                <a:close/>
                <a:moveTo>
                  <a:pt x="1075" y="10235"/>
                </a:moveTo>
                <a:cubicBezTo>
                  <a:pt x="481" y="10235"/>
                  <a:pt x="0" y="9755"/>
                  <a:pt x="0" y="9161"/>
                </a:cubicBezTo>
                <a:cubicBezTo>
                  <a:pt x="0" y="8568"/>
                  <a:pt x="481" y="8088"/>
                  <a:pt x="1075" y="8088"/>
                </a:cubicBezTo>
                <a:cubicBezTo>
                  <a:pt x="1668" y="8088"/>
                  <a:pt x="2150" y="8568"/>
                  <a:pt x="2150" y="9161"/>
                </a:cubicBezTo>
                <a:cubicBezTo>
                  <a:pt x="2150" y="9755"/>
                  <a:pt x="1668" y="10235"/>
                  <a:pt x="1075" y="10235"/>
                </a:cubicBezTo>
                <a:close/>
                <a:moveTo>
                  <a:pt x="1075" y="2148"/>
                </a:moveTo>
                <a:cubicBezTo>
                  <a:pt x="481" y="2148"/>
                  <a:pt x="0" y="1667"/>
                  <a:pt x="0" y="1075"/>
                </a:cubicBezTo>
                <a:cubicBezTo>
                  <a:pt x="0" y="481"/>
                  <a:pt x="481" y="0"/>
                  <a:pt x="1075" y="0"/>
                </a:cubicBezTo>
                <a:cubicBezTo>
                  <a:pt x="1668" y="0"/>
                  <a:pt x="2150" y="481"/>
                  <a:pt x="2150" y="1075"/>
                </a:cubicBezTo>
                <a:cubicBezTo>
                  <a:pt x="2150" y="1667"/>
                  <a:pt x="1668" y="2148"/>
                  <a:pt x="1075" y="2148"/>
                </a:cubicBezTo>
                <a:close/>
                <a:moveTo>
                  <a:pt x="54174" y="24261"/>
                </a:moveTo>
                <a:cubicBezTo>
                  <a:pt x="54768" y="24261"/>
                  <a:pt x="55249" y="24742"/>
                  <a:pt x="55249" y="25336"/>
                </a:cubicBezTo>
                <a:cubicBezTo>
                  <a:pt x="55249" y="25928"/>
                  <a:pt x="54768" y="26409"/>
                  <a:pt x="54174" y="26409"/>
                </a:cubicBezTo>
                <a:cubicBezTo>
                  <a:pt x="53581" y="26409"/>
                  <a:pt x="53099" y="25928"/>
                  <a:pt x="53099" y="25336"/>
                </a:cubicBezTo>
                <a:cubicBezTo>
                  <a:pt x="53099" y="24742"/>
                  <a:pt x="53581" y="24261"/>
                  <a:pt x="54174" y="2426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6839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8"/>
          <p:cNvSpPr txBox="1">
            <a:spLocks noGrp="1"/>
          </p:cNvSpPr>
          <p:nvPr>
            <p:ph type="title"/>
          </p:nvPr>
        </p:nvSpPr>
        <p:spPr>
          <a:xfrm>
            <a:off x="472027" y="16829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Functional </a:t>
            </a:r>
            <a:r>
              <a:rPr lang="en-US" sz="3200" b="1" i="0" dirty="0">
                <a:solidFill>
                  <a:srgbClr val="3D4130"/>
                </a:solidFill>
                <a:effectLst/>
                <a:latin typeface="Raleway" pitchFamily="2" charset="0"/>
                <a:ea typeface="Raleway" pitchFamily="2" charset="0"/>
                <a:cs typeface="Raleway" pitchFamily="2" charset="0"/>
              </a:rPr>
              <a:t>Requirements</a:t>
            </a:r>
            <a:r>
              <a:rPr lang="en" dirty="0"/>
              <a:t> </a:t>
            </a:r>
            <a:endParaRPr dirty="0"/>
          </a:p>
        </p:txBody>
      </p:sp>
      <p:graphicFrame>
        <p:nvGraphicFramePr>
          <p:cNvPr id="3" name="Google Shape;523;p45">
            <a:extLst>
              <a:ext uri="{FF2B5EF4-FFF2-40B4-BE49-F238E27FC236}">
                <a16:creationId xmlns:a16="http://schemas.microsoft.com/office/drawing/2014/main" id="{AD5C8DB2-1F6C-E557-958D-138D07D3E5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3230037"/>
              </p:ext>
            </p:extLst>
          </p:nvPr>
        </p:nvGraphicFramePr>
        <p:xfrm>
          <a:off x="596684" y="992204"/>
          <a:ext cx="7704000" cy="297273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376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27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1573">
                <a:tc gridSpan="2"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lt1"/>
                          </a:solidFill>
                          <a:latin typeface="Bitter"/>
                          <a:ea typeface="Bitter"/>
                          <a:cs typeface="Bitter"/>
                          <a:sym typeface="Bitter"/>
                        </a:rPr>
                        <a:t>Admin  </a:t>
                      </a:r>
                      <a:endParaRPr b="1" dirty="0">
                        <a:solidFill>
                          <a:schemeClr val="lt1"/>
                        </a:solidFill>
                        <a:latin typeface="Bitter"/>
                        <a:ea typeface="Bitter"/>
                        <a:cs typeface="Bitter"/>
                        <a:sym typeface="Bitter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C402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7206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latin typeface="Raleway"/>
                          <a:ea typeface="Barlow"/>
                          <a:cs typeface="Barlow"/>
                          <a:sym typeface="Barlow"/>
                        </a:rPr>
                        <a:t>Account Management</a:t>
                      </a:r>
                      <a:r>
                        <a:rPr lang="en-US" sz="16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Barlow"/>
                          <a:ea typeface="Barlow"/>
                          <a:cs typeface="Barlow"/>
                          <a:sym typeface="Barlow"/>
                        </a:rPr>
                        <a:t>: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BAA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Sign in, sign out.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8601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u="none" strike="noStrike" cap="none" dirty="0">
                          <a:solidFill>
                            <a:schemeClr val="dk1"/>
                          </a:solidFill>
                          <a:latin typeface="Raleway"/>
                          <a:ea typeface="Nunito"/>
                          <a:cs typeface="Nunito"/>
                          <a:sym typeface="Nunito"/>
                        </a:rPr>
                        <a:t>Approval &amp; User Management: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BAA4"/>
                    </a:solidFill>
                  </a:tcPr>
                </a:tc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tx1"/>
                          </a:solidFill>
                          <a:latin typeface="Arial"/>
                          <a:sym typeface="Arial"/>
                        </a:defRPr>
                      </a:lvl9pPr>
                    </a:lstStyle>
                    <a:p>
                      <a:pPr marL="28575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Approve/decline dermatologist and lab requests based on certifications.</a:t>
                      </a:r>
                    </a:p>
                    <a:p>
                      <a:pPr marL="28575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View all registered dermatologists and labs.</a:t>
                      </a:r>
                    </a:p>
                    <a:p>
                      <a:pPr marL="285750" lvl="0" indent="-28575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Delete patients / dermatologists /labs 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CE5D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Google Shape;283;p33">
            <a:extLst>
              <a:ext uri="{FF2B5EF4-FFF2-40B4-BE49-F238E27FC236}">
                <a16:creationId xmlns:a16="http://schemas.microsoft.com/office/drawing/2014/main" id="{6F959608-549F-18FC-D74D-63746897818C}"/>
              </a:ext>
            </a:extLst>
          </p:cNvPr>
          <p:cNvSpPr/>
          <p:nvPr/>
        </p:nvSpPr>
        <p:spPr>
          <a:xfrm flipH="1">
            <a:off x="-909198" y="662091"/>
            <a:ext cx="1381225" cy="660225"/>
          </a:xfrm>
          <a:custGeom>
            <a:avLst/>
            <a:gdLst/>
            <a:ahLst/>
            <a:cxnLst/>
            <a:rect l="l" t="t" r="r" b="b"/>
            <a:pathLst>
              <a:path w="55249" h="26409" extrusionOk="0">
                <a:moveTo>
                  <a:pt x="54174" y="18323"/>
                </a:moveTo>
                <a:cubicBezTo>
                  <a:pt x="53581" y="18323"/>
                  <a:pt x="53099" y="17842"/>
                  <a:pt x="53099" y="17248"/>
                </a:cubicBezTo>
                <a:cubicBezTo>
                  <a:pt x="53099" y="16656"/>
                  <a:pt x="53581" y="16175"/>
                  <a:pt x="54174" y="16175"/>
                </a:cubicBezTo>
                <a:cubicBezTo>
                  <a:pt x="54768" y="16175"/>
                  <a:pt x="55249" y="16656"/>
                  <a:pt x="55249" y="17248"/>
                </a:cubicBezTo>
                <a:cubicBezTo>
                  <a:pt x="55249" y="17842"/>
                  <a:pt x="54768" y="18323"/>
                  <a:pt x="54174" y="18323"/>
                </a:cubicBezTo>
                <a:close/>
                <a:moveTo>
                  <a:pt x="54174" y="10235"/>
                </a:moveTo>
                <a:cubicBezTo>
                  <a:pt x="53581" y="10235"/>
                  <a:pt x="53099" y="9755"/>
                  <a:pt x="53099" y="9161"/>
                </a:cubicBezTo>
                <a:cubicBezTo>
                  <a:pt x="53099" y="8568"/>
                  <a:pt x="53581" y="8088"/>
                  <a:pt x="54174" y="8088"/>
                </a:cubicBezTo>
                <a:cubicBezTo>
                  <a:pt x="54768" y="8088"/>
                  <a:pt x="55249" y="8568"/>
                  <a:pt x="55249" y="9161"/>
                </a:cubicBezTo>
                <a:cubicBezTo>
                  <a:pt x="55249" y="9755"/>
                  <a:pt x="54768" y="10235"/>
                  <a:pt x="54174" y="10235"/>
                </a:cubicBezTo>
                <a:close/>
                <a:moveTo>
                  <a:pt x="54174" y="2148"/>
                </a:moveTo>
                <a:cubicBezTo>
                  <a:pt x="53581" y="2148"/>
                  <a:pt x="53099" y="1667"/>
                  <a:pt x="53099" y="1075"/>
                </a:cubicBezTo>
                <a:cubicBezTo>
                  <a:pt x="53099" y="481"/>
                  <a:pt x="53581" y="0"/>
                  <a:pt x="54174" y="0"/>
                </a:cubicBezTo>
                <a:cubicBezTo>
                  <a:pt x="54768" y="0"/>
                  <a:pt x="55249" y="481"/>
                  <a:pt x="55249" y="1075"/>
                </a:cubicBezTo>
                <a:cubicBezTo>
                  <a:pt x="55249" y="1667"/>
                  <a:pt x="54768" y="2148"/>
                  <a:pt x="54174" y="2148"/>
                </a:cubicBezTo>
                <a:close/>
                <a:moveTo>
                  <a:pt x="45324" y="26409"/>
                </a:moveTo>
                <a:cubicBezTo>
                  <a:pt x="44731" y="26409"/>
                  <a:pt x="44249" y="25928"/>
                  <a:pt x="44249" y="25336"/>
                </a:cubicBezTo>
                <a:cubicBezTo>
                  <a:pt x="44249" y="24743"/>
                  <a:pt x="44731" y="24262"/>
                  <a:pt x="45324" y="24262"/>
                </a:cubicBezTo>
                <a:cubicBezTo>
                  <a:pt x="45918" y="24262"/>
                  <a:pt x="46399" y="24743"/>
                  <a:pt x="46399" y="25336"/>
                </a:cubicBezTo>
                <a:cubicBezTo>
                  <a:pt x="46399" y="25928"/>
                  <a:pt x="45918" y="26409"/>
                  <a:pt x="45324" y="26409"/>
                </a:cubicBezTo>
                <a:close/>
                <a:moveTo>
                  <a:pt x="45324" y="18323"/>
                </a:moveTo>
                <a:cubicBezTo>
                  <a:pt x="44731" y="18323"/>
                  <a:pt x="44249" y="17842"/>
                  <a:pt x="44249" y="17248"/>
                </a:cubicBezTo>
                <a:cubicBezTo>
                  <a:pt x="44249" y="16656"/>
                  <a:pt x="44731" y="16175"/>
                  <a:pt x="45324" y="16175"/>
                </a:cubicBezTo>
                <a:cubicBezTo>
                  <a:pt x="45918" y="16175"/>
                  <a:pt x="46399" y="16656"/>
                  <a:pt x="46399" y="17248"/>
                </a:cubicBezTo>
                <a:cubicBezTo>
                  <a:pt x="46399" y="17842"/>
                  <a:pt x="45918" y="18323"/>
                  <a:pt x="45324" y="18323"/>
                </a:cubicBezTo>
                <a:close/>
                <a:moveTo>
                  <a:pt x="45324" y="10235"/>
                </a:moveTo>
                <a:cubicBezTo>
                  <a:pt x="44731" y="10235"/>
                  <a:pt x="44249" y="9755"/>
                  <a:pt x="44249" y="9161"/>
                </a:cubicBezTo>
                <a:cubicBezTo>
                  <a:pt x="44249" y="8568"/>
                  <a:pt x="44731" y="8088"/>
                  <a:pt x="45324" y="8088"/>
                </a:cubicBezTo>
                <a:cubicBezTo>
                  <a:pt x="45918" y="8088"/>
                  <a:pt x="46399" y="8568"/>
                  <a:pt x="46399" y="9161"/>
                </a:cubicBezTo>
                <a:cubicBezTo>
                  <a:pt x="46399" y="9755"/>
                  <a:pt x="45918" y="10235"/>
                  <a:pt x="45324" y="10235"/>
                </a:cubicBezTo>
                <a:close/>
                <a:moveTo>
                  <a:pt x="45324" y="2148"/>
                </a:moveTo>
                <a:cubicBezTo>
                  <a:pt x="44731" y="2148"/>
                  <a:pt x="44249" y="1667"/>
                  <a:pt x="44249" y="1075"/>
                </a:cubicBezTo>
                <a:cubicBezTo>
                  <a:pt x="44249" y="481"/>
                  <a:pt x="44731" y="0"/>
                  <a:pt x="45324" y="0"/>
                </a:cubicBezTo>
                <a:cubicBezTo>
                  <a:pt x="45918" y="0"/>
                  <a:pt x="46399" y="481"/>
                  <a:pt x="46399" y="1075"/>
                </a:cubicBezTo>
                <a:cubicBezTo>
                  <a:pt x="46399" y="1667"/>
                  <a:pt x="45918" y="2148"/>
                  <a:pt x="45324" y="2148"/>
                </a:cubicBezTo>
                <a:close/>
                <a:moveTo>
                  <a:pt x="36474" y="26409"/>
                </a:moveTo>
                <a:cubicBezTo>
                  <a:pt x="35881" y="26409"/>
                  <a:pt x="35399" y="25928"/>
                  <a:pt x="35399" y="25336"/>
                </a:cubicBezTo>
                <a:cubicBezTo>
                  <a:pt x="35399" y="24743"/>
                  <a:pt x="35881" y="24262"/>
                  <a:pt x="36474" y="24262"/>
                </a:cubicBezTo>
                <a:cubicBezTo>
                  <a:pt x="37068" y="24262"/>
                  <a:pt x="37549" y="24743"/>
                  <a:pt x="37549" y="25336"/>
                </a:cubicBezTo>
                <a:cubicBezTo>
                  <a:pt x="37549" y="25928"/>
                  <a:pt x="37068" y="26409"/>
                  <a:pt x="36474" y="26409"/>
                </a:cubicBezTo>
                <a:close/>
                <a:moveTo>
                  <a:pt x="36474" y="18321"/>
                </a:moveTo>
                <a:cubicBezTo>
                  <a:pt x="35881" y="18321"/>
                  <a:pt x="35399" y="17842"/>
                  <a:pt x="35399" y="17248"/>
                </a:cubicBezTo>
                <a:cubicBezTo>
                  <a:pt x="35399" y="16656"/>
                  <a:pt x="35881" y="16175"/>
                  <a:pt x="36474" y="16175"/>
                </a:cubicBezTo>
                <a:cubicBezTo>
                  <a:pt x="37068" y="16175"/>
                  <a:pt x="37549" y="16656"/>
                  <a:pt x="37549" y="17248"/>
                </a:cubicBezTo>
                <a:cubicBezTo>
                  <a:pt x="37549" y="17842"/>
                  <a:pt x="37068" y="18321"/>
                  <a:pt x="36474" y="18321"/>
                </a:cubicBezTo>
                <a:close/>
                <a:moveTo>
                  <a:pt x="36474" y="10235"/>
                </a:moveTo>
                <a:cubicBezTo>
                  <a:pt x="35881" y="10235"/>
                  <a:pt x="35399" y="9755"/>
                  <a:pt x="35399" y="9161"/>
                </a:cubicBezTo>
                <a:cubicBezTo>
                  <a:pt x="35399" y="8568"/>
                  <a:pt x="35881" y="8088"/>
                  <a:pt x="36474" y="8088"/>
                </a:cubicBezTo>
                <a:cubicBezTo>
                  <a:pt x="37068" y="8088"/>
                  <a:pt x="37549" y="8568"/>
                  <a:pt x="37549" y="9161"/>
                </a:cubicBezTo>
                <a:cubicBezTo>
                  <a:pt x="37549" y="9755"/>
                  <a:pt x="37068" y="10235"/>
                  <a:pt x="36474" y="10235"/>
                </a:cubicBezTo>
                <a:close/>
                <a:moveTo>
                  <a:pt x="36474" y="2148"/>
                </a:moveTo>
                <a:cubicBezTo>
                  <a:pt x="35881" y="2148"/>
                  <a:pt x="35399" y="1667"/>
                  <a:pt x="35399" y="1075"/>
                </a:cubicBezTo>
                <a:cubicBezTo>
                  <a:pt x="35399" y="481"/>
                  <a:pt x="35881" y="0"/>
                  <a:pt x="36474" y="0"/>
                </a:cubicBezTo>
                <a:cubicBezTo>
                  <a:pt x="37068" y="0"/>
                  <a:pt x="37549" y="481"/>
                  <a:pt x="37549" y="1075"/>
                </a:cubicBezTo>
                <a:cubicBezTo>
                  <a:pt x="37549" y="1667"/>
                  <a:pt x="37068" y="2148"/>
                  <a:pt x="36474" y="2148"/>
                </a:cubicBezTo>
                <a:close/>
                <a:moveTo>
                  <a:pt x="27625" y="26409"/>
                </a:moveTo>
                <a:cubicBezTo>
                  <a:pt x="27031" y="26409"/>
                  <a:pt x="26549" y="25928"/>
                  <a:pt x="26549" y="25336"/>
                </a:cubicBezTo>
                <a:cubicBezTo>
                  <a:pt x="26549" y="24743"/>
                  <a:pt x="27031" y="24262"/>
                  <a:pt x="27625" y="24262"/>
                </a:cubicBezTo>
                <a:cubicBezTo>
                  <a:pt x="28218" y="24262"/>
                  <a:pt x="28700" y="24743"/>
                  <a:pt x="28700" y="25336"/>
                </a:cubicBezTo>
                <a:cubicBezTo>
                  <a:pt x="28700" y="25928"/>
                  <a:pt x="28218" y="26409"/>
                  <a:pt x="27625" y="26409"/>
                </a:cubicBezTo>
                <a:close/>
                <a:moveTo>
                  <a:pt x="27625" y="18321"/>
                </a:moveTo>
                <a:cubicBezTo>
                  <a:pt x="27031" y="18321"/>
                  <a:pt x="26549" y="17842"/>
                  <a:pt x="26549" y="17248"/>
                </a:cubicBezTo>
                <a:cubicBezTo>
                  <a:pt x="26549" y="16656"/>
                  <a:pt x="27031" y="16175"/>
                  <a:pt x="27625" y="16175"/>
                </a:cubicBezTo>
                <a:cubicBezTo>
                  <a:pt x="28218" y="16175"/>
                  <a:pt x="28700" y="16656"/>
                  <a:pt x="28700" y="17248"/>
                </a:cubicBezTo>
                <a:cubicBezTo>
                  <a:pt x="28700" y="17842"/>
                  <a:pt x="28218" y="18321"/>
                  <a:pt x="27625" y="18321"/>
                </a:cubicBezTo>
                <a:close/>
                <a:moveTo>
                  <a:pt x="27625" y="10235"/>
                </a:moveTo>
                <a:cubicBezTo>
                  <a:pt x="27031" y="10235"/>
                  <a:pt x="26549" y="9755"/>
                  <a:pt x="26549" y="9161"/>
                </a:cubicBezTo>
                <a:cubicBezTo>
                  <a:pt x="26549" y="8568"/>
                  <a:pt x="27031" y="8088"/>
                  <a:pt x="27625" y="8088"/>
                </a:cubicBezTo>
                <a:cubicBezTo>
                  <a:pt x="28218" y="8088"/>
                  <a:pt x="28700" y="8568"/>
                  <a:pt x="28700" y="9161"/>
                </a:cubicBezTo>
                <a:cubicBezTo>
                  <a:pt x="28700" y="9755"/>
                  <a:pt x="28218" y="10235"/>
                  <a:pt x="27625" y="10235"/>
                </a:cubicBezTo>
                <a:close/>
                <a:moveTo>
                  <a:pt x="27625" y="2148"/>
                </a:moveTo>
                <a:cubicBezTo>
                  <a:pt x="27031" y="2148"/>
                  <a:pt x="26549" y="1667"/>
                  <a:pt x="26549" y="1075"/>
                </a:cubicBezTo>
                <a:cubicBezTo>
                  <a:pt x="26549" y="481"/>
                  <a:pt x="27031" y="0"/>
                  <a:pt x="27625" y="0"/>
                </a:cubicBezTo>
                <a:cubicBezTo>
                  <a:pt x="28218" y="0"/>
                  <a:pt x="28700" y="481"/>
                  <a:pt x="28700" y="1075"/>
                </a:cubicBezTo>
                <a:cubicBezTo>
                  <a:pt x="28700" y="1667"/>
                  <a:pt x="28218" y="2148"/>
                  <a:pt x="27625" y="2148"/>
                </a:cubicBezTo>
                <a:close/>
                <a:moveTo>
                  <a:pt x="18775" y="26409"/>
                </a:moveTo>
                <a:cubicBezTo>
                  <a:pt x="18181" y="26409"/>
                  <a:pt x="17699" y="25928"/>
                  <a:pt x="17699" y="25336"/>
                </a:cubicBezTo>
                <a:cubicBezTo>
                  <a:pt x="17699" y="24743"/>
                  <a:pt x="18181" y="24262"/>
                  <a:pt x="18775" y="24262"/>
                </a:cubicBezTo>
                <a:cubicBezTo>
                  <a:pt x="19368" y="24262"/>
                  <a:pt x="19850" y="24743"/>
                  <a:pt x="19850" y="25336"/>
                </a:cubicBezTo>
                <a:cubicBezTo>
                  <a:pt x="19850" y="25928"/>
                  <a:pt x="19368" y="26409"/>
                  <a:pt x="18775" y="26409"/>
                </a:cubicBezTo>
                <a:close/>
                <a:moveTo>
                  <a:pt x="18775" y="18321"/>
                </a:moveTo>
                <a:cubicBezTo>
                  <a:pt x="18181" y="18321"/>
                  <a:pt x="17699" y="17842"/>
                  <a:pt x="17699" y="17248"/>
                </a:cubicBezTo>
                <a:cubicBezTo>
                  <a:pt x="17699" y="16656"/>
                  <a:pt x="18181" y="16175"/>
                  <a:pt x="18775" y="16175"/>
                </a:cubicBezTo>
                <a:cubicBezTo>
                  <a:pt x="19368" y="16175"/>
                  <a:pt x="19850" y="16656"/>
                  <a:pt x="19850" y="17248"/>
                </a:cubicBezTo>
                <a:cubicBezTo>
                  <a:pt x="19850" y="17842"/>
                  <a:pt x="19368" y="18321"/>
                  <a:pt x="18775" y="18321"/>
                </a:cubicBezTo>
                <a:close/>
                <a:moveTo>
                  <a:pt x="18775" y="10235"/>
                </a:moveTo>
                <a:cubicBezTo>
                  <a:pt x="18181" y="10235"/>
                  <a:pt x="17699" y="9755"/>
                  <a:pt x="17699" y="9161"/>
                </a:cubicBezTo>
                <a:cubicBezTo>
                  <a:pt x="17699" y="8568"/>
                  <a:pt x="18181" y="8088"/>
                  <a:pt x="18775" y="8088"/>
                </a:cubicBezTo>
                <a:cubicBezTo>
                  <a:pt x="19368" y="8088"/>
                  <a:pt x="19850" y="8568"/>
                  <a:pt x="19850" y="9161"/>
                </a:cubicBezTo>
                <a:cubicBezTo>
                  <a:pt x="19850" y="9755"/>
                  <a:pt x="19368" y="10235"/>
                  <a:pt x="18775" y="10235"/>
                </a:cubicBezTo>
                <a:close/>
                <a:moveTo>
                  <a:pt x="18775" y="2148"/>
                </a:moveTo>
                <a:cubicBezTo>
                  <a:pt x="18181" y="2148"/>
                  <a:pt x="17699" y="1667"/>
                  <a:pt x="17699" y="1075"/>
                </a:cubicBezTo>
                <a:cubicBezTo>
                  <a:pt x="17699" y="481"/>
                  <a:pt x="18181" y="0"/>
                  <a:pt x="18775" y="0"/>
                </a:cubicBezTo>
                <a:cubicBezTo>
                  <a:pt x="19368" y="0"/>
                  <a:pt x="19850" y="481"/>
                  <a:pt x="19850" y="1075"/>
                </a:cubicBezTo>
                <a:cubicBezTo>
                  <a:pt x="19850" y="1667"/>
                  <a:pt x="19368" y="2148"/>
                  <a:pt x="18775" y="2148"/>
                </a:cubicBezTo>
                <a:close/>
                <a:moveTo>
                  <a:pt x="9925" y="26409"/>
                </a:moveTo>
                <a:cubicBezTo>
                  <a:pt x="9331" y="26409"/>
                  <a:pt x="8849" y="25928"/>
                  <a:pt x="8849" y="25336"/>
                </a:cubicBezTo>
                <a:cubicBezTo>
                  <a:pt x="8849" y="24743"/>
                  <a:pt x="9331" y="24262"/>
                  <a:pt x="9925" y="24262"/>
                </a:cubicBezTo>
                <a:cubicBezTo>
                  <a:pt x="10518" y="24262"/>
                  <a:pt x="11000" y="24743"/>
                  <a:pt x="11000" y="25336"/>
                </a:cubicBezTo>
                <a:cubicBezTo>
                  <a:pt x="11000" y="25928"/>
                  <a:pt x="10518" y="26409"/>
                  <a:pt x="9925" y="26409"/>
                </a:cubicBezTo>
                <a:close/>
                <a:moveTo>
                  <a:pt x="9925" y="18321"/>
                </a:moveTo>
                <a:cubicBezTo>
                  <a:pt x="9331" y="18321"/>
                  <a:pt x="8849" y="17842"/>
                  <a:pt x="8849" y="17248"/>
                </a:cubicBezTo>
                <a:cubicBezTo>
                  <a:pt x="8849" y="16656"/>
                  <a:pt x="9331" y="16175"/>
                  <a:pt x="9925" y="16175"/>
                </a:cubicBezTo>
                <a:cubicBezTo>
                  <a:pt x="10518" y="16175"/>
                  <a:pt x="11000" y="16656"/>
                  <a:pt x="11000" y="17248"/>
                </a:cubicBezTo>
                <a:cubicBezTo>
                  <a:pt x="11000" y="17842"/>
                  <a:pt x="10518" y="18321"/>
                  <a:pt x="9925" y="18321"/>
                </a:cubicBezTo>
                <a:close/>
                <a:moveTo>
                  <a:pt x="9925" y="10235"/>
                </a:moveTo>
                <a:cubicBezTo>
                  <a:pt x="9331" y="10235"/>
                  <a:pt x="8849" y="9755"/>
                  <a:pt x="8849" y="9161"/>
                </a:cubicBezTo>
                <a:cubicBezTo>
                  <a:pt x="8849" y="8568"/>
                  <a:pt x="9331" y="8088"/>
                  <a:pt x="9925" y="8088"/>
                </a:cubicBezTo>
                <a:cubicBezTo>
                  <a:pt x="10518" y="8088"/>
                  <a:pt x="11000" y="8568"/>
                  <a:pt x="11000" y="9161"/>
                </a:cubicBezTo>
                <a:cubicBezTo>
                  <a:pt x="11000" y="9755"/>
                  <a:pt x="10518" y="10235"/>
                  <a:pt x="9925" y="10235"/>
                </a:cubicBezTo>
                <a:close/>
                <a:moveTo>
                  <a:pt x="9925" y="2148"/>
                </a:moveTo>
                <a:cubicBezTo>
                  <a:pt x="9331" y="2148"/>
                  <a:pt x="8849" y="1667"/>
                  <a:pt x="8849" y="1075"/>
                </a:cubicBezTo>
                <a:cubicBezTo>
                  <a:pt x="8849" y="481"/>
                  <a:pt x="9331" y="0"/>
                  <a:pt x="9925" y="0"/>
                </a:cubicBezTo>
                <a:cubicBezTo>
                  <a:pt x="10518" y="0"/>
                  <a:pt x="11000" y="481"/>
                  <a:pt x="11000" y="1075"/>
                </a:cubicBezTo>
                <a:cubicBezTo>
                  <a:pt x="11000" y="1667"/>
                  <a:pt x="10518" y="2148"/>
                  <a:pt x="9925" y="2148"/>
                </a:cubicBezTo>
                <a:close/>
                <a:moveTo>
                  <a:pt x="1075" y="26409"/>
                </a:moveTo>
                <a:cubicBezTo>
                  <a:pt x="481" y="26409"/>
                  <a:pt x="0" y="25928"/>
                  <a:pt x="0" y="25336"/>
                </a:cubicBezTo>
                <a:cubicBezTo>
                  <a:pt x="0" y="24743"/>
                  <a:pt x="481" y="24262"/>
                  <a:pt x="1075" y="24262"/>
                </a:cubicBezTo>
                <a:cubicBezTo>
                  <a:pt x="1668" y="24262"/>
                  <a:pt x="2150" y="24743"/>
                  <a:pt x="2150" y="25336"/>
                </a:cubicBezTo>
                <a:cubicBezTo>
                  <a:pt x="2150" y="25928"/>
                  <a:pt x="1668" y="26409"/>
                  <a:pt x="1075" y="26409"/>
                </a:cubicBezTo>
                <a:close/>
                <a:moveTo>
                  <a:pt x="1075" y="18321"/>
                </a:moveTo>
                <a:cubicBezTo>
                  <a:pt x="481" y="18321"/>
                  <a:pt x="0" y="17842"/>
                  <a:pt x="0" y="17248"/>
                </a:cubicBezTo>
                <a:cubicBezTo>
                  <a:pt x="0" y="16656"/>
                  <a:pt x="481" y="16175"/>
                  <a:pt x="1075" y="16175"/>
                </a:cubicBezTo>
                <a:cubicBezTo>
                  <a:pt x="1668" y="16175"/>
                  <a:pt x="2150" y="16656"/>
                  <a:pt x="2150" y="17248"/>
                </a:cubicBezTo>
                <a:cubicBezTo>
                  <a:pt x="2150" y="17842"/>
                  <a:pt x="1668" y="18321"/>
                  <a:pt x="1075" y="18321"/>
                </a:cubicBezTo>
                <a:close/>
                <a:moveTo>
                  <a:pt x="1075" y="10235"/>
                </a:moveTo>
                <a:cubicBezTo>
                  <a:pt x="481" y="10235"/>
                  <a:pt x="0" y="9755"/>
                  <a:pt x="0" y="9161"/>
                </a:cubicBezTo>
                <a:cubicBezTo>
                  <a:pt x="0" y="8568"/>
                  <a:pt x="481" y="8088"/>
                  <a:pt x="1075" y="8088"/>
                </a:cubicBezTo>
                <a:cubicBezTo>
                  <a:pt x="1668" y="8088"/>
                  <a:pt x="2150" y="8568"/>
                  <a:pt x="2150" y="9161"/>
                </a:cubicBezTo>
                <a:cubicBezTo>
                  <a:pt x="2150" y="9755"/>
                  <a:pt x="1668" y="10235"/>
                  <a:pt x="1075" y="10235"/>
                </a:cubicBezTo>
                <a:close/>
                <a:moveTo>
                  <a:pt x="1075" y="2148"/>
                </a:moveTo>
                <a:cubicBezTo>
                  <a:pt x="481" y="2148"/>
                  <a:pt x="0" y="1667"/>
                  <a:pt x="0" y="1075"/>
                </a:cubicBezTo>
                <a:cubicBezTo>
                  <a:pt x="0" y="481"/>
                  <a:pt x="481" y="0"/>
                  <a:pt x="1075" y="0"/>
                </a:cubicBezTo>
                <a:cubicBezTo>
                  <a:pt x="1668" y="0"/>
                  <a:pt x="2150" y="481"/>
                  <a:pt x="2150" y="1075"/>
                </a:cubicBezTo>
                <a:cubicBezTo>
                  <a:pt x="2150" y="1667"/>
                  <a:pt x="1668" y="2148"/>
                  <a:pt x="1075" y="2148"/>
                </a:cubicBezTo>
                <a:close/>
                <a:moveTo>
                  <a:pt x="54174" y="24261"/>
                </a:moveTo>
                <a:cubicBezTo>
                  <a:pt x="54768" y="24261"/>
                  <a:pt x="55249" y="24742"/>
                  <a:pt x="55249" y="25336"/>
                </a:cubicBezTo>
                <a:cubicBezTo>
                  <a:pt x="55249" y="25928"/>
                  <a:pt x="54768" y="26409"/>
                  <a:pt x="54174" y="26409"/>
                </a:cubicBezTo>
                <a:cubicBezTo>
                  <a:pt x="53581" y="26409"/>
                  <a:pt x="53099" y="25928"/>
                  <a:pt x="53099" y="25336"/>
                </a:cubicBezTo>
                <a:cubicBezTo>
                  <a:pt x="53099" y="24742"/>
                  <a:pt x="53581" y="24261"/>
                  <a:pt x="54174" y="2426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3058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>
            <a:spLocks noGrp="1"/>
          </p:cNvSpPr>
          <p:nvPr>
            <p:ph type="title"/>
          </p:nvPr>
        </p:nvSpPr>
        <p:spPr>
          <a:xfrm>
            <a:off x="456529" y="22828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64" name="Google Shape;264;p32"/>
          <p:cNvSpPr txBox="1">
            <a:spLocks noGrp="1"/>
          </p:cNvSpPr>
          <p:nvPr>
            <p:ph type="title" idx="2"/>
          </p:nvPr>
        </p:nvSpPr>
        <p:spPr>
          <a:xfrm>
            <a:off x="3406753" y="923623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65" name="Google Shape;265;p32"/>
          <p:cNvSpPr txBox="1">
            <a:spLocks noGrp="1"/>
          </p:cNvSpPr>
          <p:nvPr>
            <p:ph type="title" idx="3"/>
          </p:nvPr>
        </p:nvSpPr>
        <p:spPr>
          <a:xfrm>
            <a:off x="3406753" y="1747869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66" name="Google Shape;266;p32"/>
          <p:cNvSpPr txBox="1">
            <a:spLocks noGrp="1"/>
          </p:cNvSpPr>
          <p:nvPr>
            <p:ph type="title" idx="4"/>
          </p:nvPr>
        </p:nvSpPr>
        <p:spPr>
          <a:xfrm>
            <a:off x="6106028" y="923623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67" name="Google Shape;267;p32"/>
          <p:cNvSpPr txBox="1">
            <a:spLocks noGrp="1"/>
          </p:cNvSpPr>
          <p:nvPr>
            <p:ph type="title" idx="5"/>
          </p:nvPr>
        </p:nvSpPr>
        <p:spPr>
          <a:xfrm>
            <a:off x="6106028" y="1747869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68" name="Google Shape;268;p32"/>
          <p:cNvSpPr txBox="1">
            <a:spLocks noGrp="1"/>
          </p:cNvSpPr>
          <p:nvPr>
            <p:ph type="title" idx="6"/>
          </p:nvPr>
        </p:nvSpPr>
        <p:spPr>
          <a:xfrm>
            <a:off x="683203" y="1854715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69" name="Google Shape;269;p32"/>
          <p:cNvSpPr txBox="1">
            <a:spLocks noGrp="1"/>
          </p:cNvSpPr>
          <p:nvPr>
            <p:ph type="title" idx="7"/>
          </p:nvPr>
        </p:nvSpPr>
        <p:spPr>
          <a:xfrm>
            <a:off x="670706" y="2817457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270" name="Google Shape;270;p32"/>
          <p:cNvSpPr txBox="1">
            <a:spLocks noGrp="1"/>
          </p:cNvSpPr>
          <p:nvPr>
            <p:ph type="subTitle" idx="1"/>
          </p:nvPr>
        </p:nvSpPr>
        <p:spPr>
          <a:xfrm>
            <a:off x="3406753" y="1493915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</a:t>
            </a:r>
            <a:endParaRPr dirty="0"/>
          </a:p>
        </p:txBody>
      </p:sp>
      <p:sp>
        <p:nvSpPr>
          <p:cNvPr id="271" name="Google Shape;271;p32"/>
          <p:cNvSpPr txBox="1">
            <a:spLocks noGrp="1"/>
          </p:cNvSpPr>
          <p:nvPr>
            <p:ph type="subTitle" idx="8"/>
          </p:nvPr>
        </p:nvSpPr>
        <p:spPr>
          <a:xfrm>
            <a:off x="6106028" y="1493915"/>
            <a:ext cx="2485604" cy="6464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Statement</a:t>
            </a:r>
          </a:p>
        </p:txBody>
      </p:sp>
      <p:sp>
        <p:nvSpPr>
          <p:cNvPr id="272" name="Google Shape;272;p32"/>
          <p:cNvSpPr txBox="1">
            <a:spLocks noGrp="1"/>
          </p:cNvSpPr>
          <p:nvPr>
            <p:ph type="subTitle" idx="9"/>
          </p:nvPr>
        </p:nvSpPr>
        <p:spPr>
          <a:xfrm>
            <a:off x="683203" y="2425007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Solutions</a:t>
            </a:r>
            <a:endParaRPr dirty="0"/>
          </a:p>
        </p:txBody>
      </p:sp>
      <p:sp>
        <p:nvSpPr>
          <p:cNvPr id="273" name="Google Shape;273;p32"/>
          <p:cNvSpPr txBox="1">
            <a:spLocks noGrp="1"/>
          </p:cNvSpPr>
          <p:nvPr>
            <p:ph type="subTitle" idx="13"/>
          </p:nvPr>
        </p:nvSpPr>
        <p:spPr>
          <a:xfrm>
            <a:off x="3406753" y="2318153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Functional </a:t>
            </a:r>
            <a:r>
              <a:rPr lang="en-US" sz="1600" b="1" i="0" dirty="0">
                <a:solidFill>
                  <a:srgbClr val="3D4130"/>
                </a:solidFill>
                <a:effectLst/>
                <a:latin typeface="Raleway" pitchFamily="2" charset="0"/>
                <a:ea typeface="Raleway" pitchFamily="2" charset="0"/>
                <a:cs typeface="Raleway" pitchFamily="2" charset="0"/>
              </a:rPr>
              <a:t>Requirements</a:t>
            </a:r>
            <a:endParaRPr sz="1600" dirty="0"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14"/>
          </p:nvPr>
        </p:nvSpPr>
        <p:spPr>
          <a:xfrm>
            <a:off x="6106028" y="2318153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Non-Functional Requirements </a:t>
            </a:r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15"/>
          </p:nvPr>
        </p:nvSpPr>
        <p:spPr>
          <a:xfrm>
            <a:off x="670706" y="3387741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Related Work</a:t>
            </a:r>
            <a:endParaRPr dirty="0"/>
          </a:p>
        </p:txBody>
      </p:sp>
      <p:sp>
        <p:nvSpPr>
          <p:cNvPr id="8" name="Google Shape;265;p32">
            <a:extLst>
              <a:ext uri="{FF2B5EF4-FFF2-40B4-BE49-F238E27FC236}">
                <a16:creationId xmlns:a16="http://schemas.microsoft.com/office/drawing/2014/main" id="{F66A246C-E426-72CD-0B14-A8BD395EB177}"/>
              </a:ext>
            </a:extLst>
          </p:cNvPr>
          <p:cNvSpPr txBox="1">
            <a:spLocks/>
          </p:cNvSpPr>
          <p:nvPr/>
        </p:nvSpPr>
        <p:spPr>
          <a:xfrm>
            <a:off x="3406753" y="2817457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9" name="Google Shape;267;p32">
            <a:extLst>
              <a:ext uri="{FF2B5EF4-FFF2-40B4-BE49-F238E27FC236}">
                <a16:creationId xmlns:a16="http://schemas.microsoft.com/office/drawing/2014/main" id="{A7298731-2FD5-0F56-D55D-CE388D96EA28}"/>
              </a:ext>
            </a:extLst>
          </p:cNvPr>
          <p:cNvSpPr txBox="1">
            <a:spLocks/>
          </p:cNvSpPr>
          <p:nvPr/>
        </p:nvSpPr>
        <p:spPr>
          <a:xfrm>
            <a:off x="6106028" y="2817457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  <p:sp>
        <p:nvSpPr>
          <p:cNvPr id="10" name="Google Shape;269;p32">
            <a:extLst>
              <a:ext uri="{FF2B5EF4-FFF2-40B4-BE49-F238E27FC236}">
                <a16:creationId xmlns:a16="http://schemas.microsoft.com/office/drawing/2014/main" id="{1E94CACA-E945-8491-AC26-8E7031034FD2}"/>
              </a:ext>
            </a:extLst>
          </p:cNvPr>
          <p:cNvSpPr txBox="1">
            <a:spLocks/>
          </p:cNvSpPr>
          <p:nvPr/>
        </p:nvSpPr>
        <p:spPr>
          <a:xfrm>
            <a:off x="678647" y="3717911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10</a:t>
            </a:r>
          </a:p>
        </p:txBody>
      </p:sp>
      <p:sp>
        <p:nvSpPr>
          <p:cNvPr id="11" name="Google Shape;273;p32">
            <a:extLst>
              <a:ext uri="{FF2B5EF4-FFF2-40B4-BE49-F238E27FC236}">
                <a16:creationId xmlns:a16="http://schemas.microsoft.com/office/drawing/2014/main" id="{E58C0499-D923-72FF-7416-EB8B79EC5FB4}"/>
              </a:ext>
            </a:extLst>
          </p:cNvPr>
          <p:cNvSpPr txBox="1">
            <a:spLocks/>
          </p:cNvSpPr>
          <p:nvPr/>
        </p:nvSpPr>
        <p:spPr>
          <a:xfrm>
            <a:off x="3406753" y="3387741"/>
            <a:ext cx="2305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Ai Model</a:t>
            </a:r>
          </a:p>
        </p:txBody>
      </p:sp>
      <p:sp>
        <p:nvSpPr>
          <p:cNvPr id="12" name="Google Shape;274;p32">
            <a:extLst>
              <a:ext uri="{FF2B5EF4-FFF2-40B4-BE49-F238E27FC236}">
                <a16:creationId xmlns:a16="http://schemas.microsoft.com/office/drawing/2014/main" id="{E93D2F55-ACFE-88DD-B20F-4BB011DD1ED7}"/>
              </a:ext>
            </a:extLst>
          </p:cNvPr>
          <p:cNvSpPr txBox="1">
            <a:spLocks/>
          </p:cNvSpPr>
          <p:nvPr/>
        </p:nvSpPr>
        <p:spPr>
          <a:xfrm>
            <a:off x="6106028" y="3387741"/>
            <a:ext cx="2305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Future Work</a:t>
            </a:r>
          </a:p>
        </p:txBody>
      </p:sp>
      <p:sp>
        <p:nvSpPr>
          <p:cNvPr id="13" name="Google Shape;275;p32">
            <a:extLst>
              <a:ext uri="{FF2B5EF4-FFF2-40B4-BE49-F238E27FC236}">
                <a16:creationId xmlns:a16="http://schemas.microsoft.com/office/drawing/2014/main" id="{E5F52A62-4253-DD45-2E25-5F95ACD97AA0}"/>
              </a:ext>
            </a:extLst>
          </p:cNvPr>
          <p:cNvSpPr txBox="1">
            <a:spLocks/>
          </p:cNvSpPr>
          <p:nvPr/>
        </p:nvSpPr>
        <p:spPr>
          <a:xfrm>
            <a:off x="678647" y="4288195"/>
            <a:ext cx="2305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Technology</a:t>
            </a:r>
          </a:p>
        </p:txBody>
      </p:sp>
      <p:sp>
        <p:nvSpPr>
          <p:cNvPr id="14" name="Google Shape;265;p32">
            <a:extLst>
              <a:ext uri="{FF2B5EF4-FFF2-40B4-BE49-F238E27FC236}">
                <a16:creationId xmlns:a16="http://schemas.microsoft.com/office/drawing/2014/main" id="{DDAC74EA-E8F2-64E5-EC50-BA64D4FDE71E}"/>
              </a:ext>
            </a:extLst>
          </p:cNvPr>
          <p:cNvSpPr txBox="1">
            <a:spLocks/>
          </p:cNvSpPr>
          <p:nvPr/>
        </p:nvSpPr>
        <p:spPr>
          <a:xfrm>
            <a:off x="3437749" y="3717911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11</a:t>
            </a:r>
          </a:p>
        </p:txBody>
      </p:sp>
      <p:sp>
        <p:nvSpPr>
          <p:cNvPr id="17" name="Google Shape;273;p32">
            <a:extLst>
              <a:ext uri="{FF2B5EF4-FFF2-40B4-BE49-F238E27FC236}">
                <a16:creationId xmlns:a16="http://schemas.microsoft.com/office/drawing/2014/main" id="{00AEF076-6E0D-151E-B074-BCDB182AF87C}"/>
              </a:ext>
            </a:extLst>
          </p:cNvPr>
          <p:cNvSpPr txBox="1">
            <a:spLocks/>
          </p:cNvSpPr>
          <p:nvPr/>
        </p:nvSpPr>
        <p:spPr>
          <a:xfrm>
            <a:off x="3406753" y="4314049"/>
            <a:ext cx="2305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Prototype</a:t>
            </a:r>
          </a:p>
        </p:txBody>
      </p:sp>
      <p:sp>
        <p:nvSpPr>
          <p:cNvPr id="3" name="Google Shape;267;p32">
            <a:extLst>
              <a:ext uri="{FF2B5EF4-FFF2-40B4-BE49-F238E27FC236}">
                <a16:creationId xmlns:a16="http://schemas.microsoft.com/office/drawing/2014/main" id="{4B9F428B-F5BB-0B39-9402-1186806CA30A}"/>
              </a:ext>
            </a:extLst>
          </p:cNvPr>
          <p:cNvSpPr txBox="1">
            <a:spLocks/>
          </p:cNvSpPr>
          <p:nvPr/>
        </p:nvSpPr>
        <p:spPr>
          <a:xfrm>
            <a:off x="686204" y="931746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01</a:t>
            </a:r>
          </a:p>
        </p:txBody>
      </p:sp>
      <p:sp>
        <p:nvSpPr>
          <p:cNvPr id="4" name="Google Shape;274;p32">
            <a:extLst>
              <a:ext uri="{FF2B5EF4-FFF2-40B4-BE49-F238E27FC236}">
                <a16:creationId xmlns:a16="http://schemas.microsoft.com/office/drawing/2014/main" id="{06BE4318-7433-5D55-F9B9-0DF05601DA55}"/>
              </a:ext>
            </a:extLst>
          </p:cNvPr>
          <p:cNvSpPr txBox="1">
            <a:spLocks/>
          </p:cNvSpPr>
          <p:nvPr/>
        </p:nvSpPr>
        <p:spPr>
          <a:xfrm>
            <a:off x="670706" y="1502030"/>
            <a:ext cx="2305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Our Team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>
            <a:spLocks noGrp="1"/>
          </p:cNvSpPr>
          <p:nvPr>
            <p:ph type="title"/>
          </p:nvPr>
        </p:nvSpPr>
        <p:spPr>
          <a:xfrm>
            <a:off x="456529" y="22828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64" name="Google Shape;264;p32"/>
          <p:cNvSpPr txBox="1">
            <a:spLocks noGrp="1"/>
          </p:cNvSpPr>
          <p:nvPr>
            <p:ph type="title" idx="2"/>
          </p:nvPr>
        </p:nvSpPr>
        <p:spPr>
          <a:xfrm>
            <a:off x="3406753" y="923623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65" name="Google Shape;265;p32"/>
          <p:cNvSpPr txBox="1">
            <a:spLocks noGrp="1"/>
          </p:cNvSpPr>
          <p:nvPr>
            <p:ph type="title" idx="3"/>
          </p:nvPr>
        </p:nvSpPr>
        <p:spPr>
          <a:xfrm>
            <a:off x="3406753" y="1747869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66" name="Google Shape;266;p32"/>
          <p:cNvSpPr txBox="1">
            <a:spLocks noGrp="1"/>
          </p:cNvSpPr>
          <p:nvPr>
            <p:ph type="title" idx="4"/>
          </p:nvPr>
        </p:nvSpPr>
        <p:spPr>
          <a:xfrm>
            <a:off x="6106028" y="923623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67" name="Google Shape;267;p32"/>
          <p:cNvSpPr txBox="1">
            <a:spLocks noGrp="1"/>
          </p:cNvSpPr>
          <p:nvPr>
            <p:ph type="title" idx="5"/>
          </p:nvPr>
        </p:nvSpPr>
        <p:spPr>
          <a:xfrm>
            <a:off x="6106028" y="1747869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68" name="Google Shape;268;p32"/>
          <p:cNvSpPr txBox="1">
            <a:spLocks noGrp="1"/>
          </p:cNvSpPr>
          <p:nvPr>
            <p:ph type="title" idx="6"/>
          </p:nvPr>
        </p:nvSpPr>
        <p:spPr>
          <a:xfrm>
            <a:off x="683203" y="1854715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69" name="Google Shape;269;p32"/>
          <p:cNvSpPr txBox="1">
            <a:spLocks noGrp="1"/>
          </p:cNvSpPr>
          <p:nvPr>
            <p:ph type="title" idx="7"/>
          </p:nvPr>
        </p:nvSpPr>
        <p:spPr>
          <a:xfrm>
            <a:off x="670706" y="2817457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270" name="Google Shape;270;p32"/>
          <p:cNvSpPr txBox="1">
            <a:spLocks noGrp="1"/>
          </p:cNvSpPr>
          <p:nvPr>
            <p:ph type="subTitle" idx="1"/>
          </p:nvPr>
        </p:nvSpPr>
        <p:spPr>
          <a:xfrm>
            <a:off x="3406753" y="1493915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</a:t>
            </a:r>
            <a:endParaRPr dirty="0"/>
          </a:p>
        </p:txBody>
      </p:sp>
      <p:sp>
        <p:nvSpPr>
          <p:cNvPr id="271" name="Google Shape;271;p32"/>
          <p:cNvSpPr txBox="1">
            <a:spLocks noGrp="1"/>
          </p:cNvSpPr>
          <p:nvPr>
            <p:ph type="subTitle" idx="8"/>
          </p:nvPr>
        </p:nvSpPr>
        <p:spPr>
          <a:xfrm>
            <a:off x="6106028" y="1493915"/>
            <a:ext cx="2485604" cy="6464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Statement</a:t>
            </a:r>
          </a:p>
        </p:txBody>
      </p:sp>
      <p:sp>
        <p:nvSpPr>
          <p:cNvPr id="272" name="Google Shape;272;p32"/>
          <p:cNvSpPr txBox="1">
            <a:spLocks noGrp="1"/>
          </p:cNvSpPr>
          <p:nvPr>
            <p:ph type="subTitle" idx="9"/>
          </p:nvPr>
        </p:nvSpPr>
        <p:spPr>
          <a:xfrm>
            <a:off x="683203" y="2425007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Solutions</a:t>
            </a:r>
            <a:endParaRPr dirty="0"/>
          </a:p>
        </p:txBody>
      </p:sp>
      <p:sp>
        <p:nvSpPr>
          <p:cNvPr id="273" name="Google Shape;273;p32"/>
          <p:cNvSpPr txBox="1">
            <a:spLocks noGrp="1"/>
          </p:cNvSpPr>
          <p:nvPr>
            <p:ph type="subTitle" idx="13"/>
          </p:nvPr>
        </p:nvSpPr>
        <p:spPr>
          <a:xfrm>
            <a:off x="3406753" y="2318153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Functional </a:t>
            </a:r>
            <a:r>
              <a:rPr lang="en-US" sz="1600" b="1" i="0" dirty="0">
                <a:solidFill>
                  <a:srgbClr val="3D4130"/>
                </a:solidFill>
                <a:effectLst/>
                <a:latin typeface="Raleway" pitchFamily="2" charset="0"/>
                <a:ea typeface="Raleway" pitchFamily="2" charset="0"/>
                <a:cs typeface="Raleway" pitchFamily="2" charset="0"/>
              </a:rPr>
              <a:t>Requirements</a:t>
            </a:r>
            <a:endParaRPr sz="1600" dirty="0"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14"/>
          </p:nvPr>
        </p:nvSpPr>
        <p:spPr>
          <a:xfrm>
            <a:off x="6106028" y="2318153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Non-Functional Requirements </a:t>
            </a:r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15"/>
          </p:nvPr>
        </p:nvSpPr>
        <p:spPr>
          <a:xfrm>
            <a:off x="670706" y="3387741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Related Work</a:t>
            </a:r>
            <a:endParaRPr dirty="0"/>
          </a:p>
        </p:txBody>
      </p:sp>
      <p:sp>
        <p:nvSpPr>
          <p:cNvPr id="8" name="Google Shape;265;p32">
            <a:extLst>
              <a:ext uri="{FF2B5EF4-FFF2-40B4-BE49-F238E27FC236}">
                <a16:creationId xmlns:a16="http://schemas.microsoft.com/office/drawing/2014/main" id="{F66A246C-E426-72CD-0B14-A8BD395EB177}"/>
              </a:ext>
            </a:extLst>
          </p:cNvPr>
          <p:cNvSpPr txBox="1">
            <a:spLocks/>
          </p:cNvSpPr>
          <p:nvPr/>
        </p:nvSpPr>
        <p:spPr>
          <a:xfrm>
            <a:off x="3406753" y="2817457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9" name="Google Shape;267;p32">
            <a:extLst>
              <a:ext uri="{FF2B5EF4-FFF2-40B4-BE49-F238E27FC236}">
                <a16:creationId xmlns:a16="http://schemas.microsoft.com/office/drawing/2014/main" id="{A7298731-2FD5-0F56-D55D-CE388D96EA28}"/>
              </a:ext>
            </a:extLst>
          </p:cNvPr>
          <p:cNvSpPr txBox="1">
            <a:spLocks/>
          </p:cNvSpPr>
          <p:nvPr/>
        </p:nvSpPr>
        <p:spPr>
          <a:xfrm>
            <a:off x="6106028" y="2817457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  <p:sp>
        <p:nvSpPr>
          <p:cNvPr id="10" name="Google Shape;269;p32">
            <a:extLst>
              <a:ext uri="{FF2B5EF4-FFF2-40B4-BE49-F238E27FC236}">
                <a16:creationId xmlns:a16="http://schemas.microsoft.com/office/drawing/2014/main" id="{1E94CACA-E945-8491-AC26-8E7031034FD2}"/>
              </a:ext>
            </a:extLst>
          </p:cNvPr>
          <p:cNvSpPr txBox="1">
            <a:spLocks/>
          </p:cNvSpPr>
          <p:nvPr/>
        </p:nvSpPr>
        <p:spPr>
          <a:xfrm>
            <a:off x="678647" y="3717911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10</a:t>
            </a:r>
          </a:p>
        </p:txBody>
      </p:sp>
      <p:sp>
        <p:nvSpPr>
          <p:cNvPr id="11" name="Google Shape;273;p32">
            <a:extLst>
              <a:ext uri="{FF2B5EF4-FFF2-40B4-BE49-F238E27FC236}">
                <a16:creationId xmlns:a16="http://schemas.microsoft.com/office/drawing/2014/main" id="{E58C0499-D923-72FF-7416-EB8B79EC5FB4}"/>
              </a:ext>
            </a:extLst>
          </p:cNvPr>
          <p:cNvSpPr txBox="1">
            <a:spLocks/>
          </p:cNvSpPr>
          <p:nvPr/>
        </p:nvSpPr>
        <p:spPr>
          <a:xfrm>
            <a:off x="3406753" y="3387741"/>
            <a:ext cx="2305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Ai Model</a:t>
            </a:r>
          </a:p>
        </p:txBody>
      </p:sp>
      <p:sp>
        <p:nvSpPr>
          <p:cNvPr id="12" name="Google Shape;274;p32">
            <a:extLst>
              <a:ext uri="{FF2B5EF4-FFF2-40B4-BE49-F238E27FC236}">
                <a16:creationId xmlns:a16="http://schemas.microsoft.com/office/drawing/2014/main" id="{E93D2F55-ACFE-88DD-B20F-4BB011DD1ED7}"/>
              </a:ext>
            </a:extLst>
          </p:cNvPr>
          <p:cNvSpPr txBox="1">
            <a:spLocks/>
          </p:cNvSpPr>
          <p:nvPr/>
        </p:nvSpPr>
        <p:spPr>
          <a:xfrm>
            <a:off x="6106028" y="3387741"/>
            <a:ext cx="2305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Future Work</a:t>
            </a:r>
          </a:p>
        </p:txBody>
      </p:sp>
      <p:sp>
        <p:nvSpPr>
          <p:cNvPr id="13" name="Google Shape;275;p32">
            <a:extLst>
              <a:ext uri="{FF2B5EF4-FFF2-40B4-BE49-F238E27FC236}">
                <a16:creationId xmlns:a16="http://schemas.microsoft.com/office/drawing/2014/main" id="{E5F52A62-4253-DD45-2E25-5F95ACD97AA0}"/>
              </a:ext>
            </a:extLst>
          </p:cNvPr>
          <p:cNvSpPr txBox="1">
            <a:spLocks/>
          </p:cNvSpPr>
          <p:nvPr/>
        </p:nvSpPr>
        <p:spPr>
          <a:xfrm>
            <a:off x="678647" y="4288195"/>
            <a:ext cx="2305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Technology</a:t>
            </a:r>
          </a:p>
        </p:txBody>
      </p:sp>
      <p:sp>
        <p:nvSpPr>
          <p:cNvPr id="14" name="Google Shape;265;p32">
            <a:extLst>
              <a:ext uri="{FF2B5EF4-FFF2-40B4-BE49-F238E27FC236}">
                <a16:creationId xmlns:a16="http://schemas.microsoft.com/office/drawing/2014/main" id="{DDAC74EA-E8F2-64E5-EC50-BA64D4FDE71E}"/>
              </a:ext>
            </a:extLst>
          </p:cNvPr>
          <p:cNvSpPr txBox="1">
            <a:spLocks/>
          </p:cNvSpPr>
          <p:nvPr/>
        </p:nvSpPr>
        <p:spPr>
          <a:xfrm>
            <a:off x="3437749" y="3717911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11</a:t>
            </a:r>
          </a:p>
        </p:txBody>
      </p:sp>
      <p:sp>
        <p:nvSpPr>
          <p:cNvPr id="17" name="Google Shape;273;p32">
            <a:extLst>
              <a:ext uri="{FF2B5EF4-FFF2-40B4-BE49-F238E27FC236}">
                <a16:creationId xmlns:a16="http://schemas.microsoft.com/office/drawing/2014/main" id="{00AEF076-6E0D-151E-B074-BCDB182AF87C}"/>
              </a:ext>
            </a:extLst>
          </p:cNvPr>
          <p:cNvSpPr txBox="1">
            <a:spLocks/>
          </p:cNvSpPr>
          <p:nvPr/>
        </p:nvSpPr>
        <p:spPr>
          <a:xfrm>
            <a:off x="3406753" y="4314049"/>
            <a:ext cx="2305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Prototype</a:t>
            </a:r>
          </a:p>
        </p:txBody>
      </p:sp>
      <p:sp>
        <p:nvSpPr>
          <p:cNvPr id="3" name="Google Shape;267;p32">
            <a:extLst>
              <a:ext uri="{FF2B5EF4-FFF2-40B4-BE49-F238E27FC236}">
                <a16:creationId xmlns:a16="http://schemas.microsoft.com/office/drawing/2014/main" id="{4B9F428B-F5BB-0B39-9402-1186806CA30A}"/>
              </a:ext>
            </a:extLst>
          </p:cNvPr>
          <p:cNvSpPr txBox="1">
            <a:spLocks/>
          </p:cNvSpPr>
          <p:nvPr/>
        </p:nvSpPr>
        <p:spPr>
          <a:xfrm>
            <a:off x="686204" y="931746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01</a:t>
            </a:r>
          </a:p>
        </p:txBody>
      </p:sp>
      <p:sp>
        <p:nvSpPr>
          <p:cNvPr id="4" name="Google Shape;274;p32">
            <a:extLst>
              <a:ext uri="{FF2B5EF4-FFF2-40B4-BE49-F238E27FC236}">
                <a16:creationId xmlns:a16="http://schemas.microsoft.com/office/drawing/2014/main" id="{06BE4318-7433-5D55-F9B9-0DF05601DA55}"/>
              </a:ext>
            </a:extLst>
          </p:cNvPr>
          <p:cNvSpPr txBox="1">
            <a:spLocks/>
          </p:cNvSpPr>
          <p:nvPr/>
        </p:nvSpPr>
        <p:spPr>
          <a:xfrm>
            <a:off x="670706" y="1502030"/>
            <a:ext cx="2305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Our Team</a:t>
            </a:r>
          </a:p>
        </p:txBody>
      </p:sp>
    </p:spTree>
    <p:extLst>
      <p:ext uri="{BB962C8B-B14F-4D97-AF65-F5344CB8AC3E}">
        <p14:creationId xmlns:p14="http://schemas.microsoft.com/office/powerpoint/2010/main" val="458506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 txBox="1">
            <a:spLocks noGrp="1"/>
          </p:cNvSpPr>
          <p:nvPr>
            <p:ph type="title"/>
          </p:nvPr>
        </p:nvSpPr>
        <p:spPr>
          <a:xfrm>
            <a:off x="4307168" y="1871940"/>
            <a:ext cx="4836832" cy="13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dirty="0"/>
              <a:t>Non-Functional Requirements </a:t>
            </a:r>
            <a:endParaRPr dirty="0"/>
          </a:p>
        </p:txBody>
      </p:sp>
      <p:sp>
        <p:nvSpPr>
          <p:cNvPr id="281" name="Google Shape;281;p33"/>
          <p:cNvSpPr txBox="1">
            <a:spLocks noGrp="1"/>
          </p:cNvSpPr>
          <p:nvPr>
            <p:ph type="title" idx="2"/>
          </p:nvPr>
        </p:nvSpPr>
        <p:spPr>
          <a:xfrm>
            <a:off x="6972086" y="763740"/>
            <a:ext cx="1117500" cy="11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83" name="Google Shape;283;p33"/>
          <p:cNvSpPr/>
          <p:nvPr/>
        </p:nvSpPr>
        <p:spPr>
          <a:xfrm flipH="1">
            <a:off x="-540112" y="310650"/>
            <a:ext cx="1381225" cy="660225"/>
          </a:xfrm>
          <a:custGeom>
            <a:avLst/>
            <a:gdLst/>
            <a:ahLst/>
            <a:cxnLst/>
            <a:rect l="l" t="t" r="r" b="b"/>
            <a:pathLst>
              <a:path w="55249" h="26409" extrusionOk="0">
                <a:moveTo>
                  <a:pt x="54174" y="18323"/>
                </a:moveTo>
                <a:cubicBezTo>
                  <a:pt x="53581" y="18323"/>
                  <a:pt x="53099" y="17842"/>
                  <a:pt x="53099" y="17248"/>
                </a:cubicBezTo>
                <a:cubicBezTo>
                  <a:pt x="53099" y="16656"/>
                  <a:pt x="53581" y="16175"/>
                  <a:pt x="54174" y="16175"/>
                </a:cubicBezTo>
                <a:cubicBezTo>
                  <a:pt x="54768" y="16175"/>
                  <a:pt x="55249" y="16656"/>
                  <a:pt x="55249" y="17248"/>
                </a:cubicBezTo>
                <a:cubicBezTo>
                  <a:pt x="55249" y="17842"/>
                  <a:pt x="54768" y="18323"/>
                  <a:pt x="54174" y="18323"/>
                </a:cubicBezTo>
                <a:close/>
                <a:moveTo>
                  <a:pt x="54174" y="10235"/>
                </a:moveTo>
                <a:cubicBezTo>
                  <a:pt x="53581" y="10235"/>
                  <a:pt x="53099" y="9755"/>
                  <a:pt x="53099" y="9161"/>
                </a:cubicBezTo>
                <a:cubicBezTo>
                  <a:pt x="53099" y="8568"/>
                  <a:pt x="53581" y="8088"/>
                  <a:pt x="54174" y="8088"/>
                </a:cubicBezTo>
                <a:cubicBezTo>
                  <a:pt x="54768" y="8088"/>
                  <a:pt x="55249" y="8568"/>
                  <a:pt x="55249" y="9161"/>
                </a:cubicBezTo>
                <a:cubicBezTo>
                  <a:pt x="55249" y="9755"/>
                  <a:pt x="54768" y="10235"/>
                  <a:pt x="54174" y="10235"/>
                </a:cubicBezTo>
                <a:close/>
                <a:moveTo>
                  <a:pt x="54174" y="2148"/>
                </a:moveTo>
                <a:cubicBezTo>
                  <a:pt x="53581" y="2148"/>
                  <a:pt x="53099" y="1667"/>
                  <a:pt x="53099" y="1075"/>
                </a:cubicBezTo>
                <a:cubicBezTo>
                  <a:pt x="53099" y="481"/>
                  <a:pt x="53581" y="0"/>
                  <a:pt x="54174" y="0"/>
                </a:cubicBezTo>
                <a:cubicBezTo>
                  <a:pt x="54768" y="0"/>
                  <a:pt x="55249" y="481"/>
                  <a:pt x="55249" y="1075"/>
                </a:cubicBezTo>
                <a:cubicBezTo>
                  <a:pt x="55249" y="1667"/>
                  <a:pt x="54768" y="2148"/>
                  <a:pt x="54174" y="2148"/>
                </a:cubicBezTo>
                <a:close/>
                <a:moveTo>
                  <a:pt x="45324" y="26409"/>
                </a:moveTo>
                <a:cubicBezTo>
                  <a:pt x="44731" y="26409"/>
                  <a:pt x="44249" y="25928"/>
                  <a:pt x="44249" y="25336"/>
                </a:cubicBezTo>
                <a:cubicBezTo>
                  <a:pt x="44249" y="24743"/>
                  <a:pt x="44731" y="24262"/>
                  <a:pt x="45324" y="24262"/>
                </a:cubicBezTo>
                <a:cubicBezTo>
                  <a:pt x="45918" y="24262"/>
                  <a:pt x="46399" y="24743"/>
                  <a:pt x="46399" y="25336"/>
                </a:cubicBezTo>
                <a:cubicBezTo>
                  <a:pt x="46399" y="25928"/>
                  <a:pt x="45918" y="26409"/>
                  <a:pt x="45324" y="26409"/>
                </a:cubicBezTo>
                <a:close/>
                <a:moveTo>
                  <a:pt x="45324" y="18323"/>
                </a:moveTo>
                <a:cubicBezTo>
                  <a:pt x="44731" y="18323"/>
                  <a:pt x="44249" y="17842"/>
                  <a:pt x="44249" y="17248"/>
                </a:cubicBezTo>
                <a:cubicBezTo>
                  <a:pt x="44249" y="16656"/>
                  <a:pt x="44731" y="16175"/>
                  <a:pt x="45324" y="16175"/>
                </a:cubicBezTo>
                <a:cubicBezTo>
                  <a:pt x="45918" y="16175"/>
                  <a:pt x="46399" y="16656"/>
                  <a:pt x="46399" y="17248"/>
                </a:cubicBezTo>
                <a:cubicBezTo>
                  <a:pt x="46399" y="17842"/>
                  <a:pt x="45918" y="18323"/>
                  <a:pt x="45324" y="18323"/>
                </a:cubicBezTo>
                <a:close/>
                <a:moveTo>
                  <a:pt x="45324" y="10235"/>
                </a:moveTo>
                <a:cubicBezTo>
                  <a:pt x="44731" y="10235"/>
                  <a:pt x="44249" y="9755"/>
                  <a:pt x="44249" y="9161"/>
                </a:cubicBezTo>
                <a:cubicBezTo>
                  <a:pt x="44249" y="8568"/>
                  <a:pt x="44731" y="8088"/>
                  <a:pt x="45324" y="8088"/>
                </a:cubicBezTo>
                <a:cubicBezTo>
                  <a:pt x="45918" y="8088"/>
                  <a:pt x="46399" y="8568"/>
                  <a:pt x="46399" y="9161"/>
                </a:cubicBezTo>
                <a:cubicBezTo>
                  <a:pt x="46399" y="9755"/>
                  <a:pt x="45918" y="10235"/>
                  <a:pt x="45324" y="10235"/>
                </a:cubicBezTo>
                <a:close/>
                <a:moveTo>
                  <a:pt x="45324" y="2148"/>
                </a:moveTo>
                <a:cubicBezTo>
                  <a:pt x="44731" y="2148"/>
                  <a:pt x="44249" y="1667"/>
                  <a:pt x="44249" y="1075"/>
                </a:cubicBezTo>
                <a:cubicBezTo>
                  <a:pt x="44249" y="481"/>
                  <a:pt x="44731" y="0"/>
                  <a:pt x="45324" y="0"/>
                </a:cubicBezTo>
                <a:cubicBezTo>
                  <a:pt x="45918" y="0"/>
                  <a:pt x="46399" y="481"/>
                  <a:pt x="46399" y="1075"/>
                </a:cubicBezTo>
                <a:cubicBezTo>
                  <a:pt x="46399" y="1667"/>
                  <a:pt x="45918" y="2148"/>
                  <a:pt x="45324" y="2148"/>
                </a:cubicBezTo>
                <a:close/>
                <a:moveTo>
                  <a:pt x="36474" y="26409"/>
                </a:moveTo>
                <a:cubicBezTo>
                  <a:pt x="35881" y="26409"/>
                  <a:pt x="35399" y="25928"/>
                  <a:pt x="35399" y="25336"/>
                </a:cubicBezTo>
                <a:cubicBezTo>
                  <a:pt x="35399" y="24743"/>
                  <a:pt x="35881" y="24262"/>
                  <a:pt x="36474" y="24262"/>
                </a:cubicBezTo>
                <a:cubicBezTo>
                  <a:pt x="37068" y="24262"/>
                  <a:pt x="37549" y="24743"/>
                  <a:pt x="37549" y="25336"/>
                </a:cubicBezTo>
                <a:cubicBezTo>
                  <a:pt x="37549" y="25928"/>
                  <a:pt x="37068" y="26409"/>
                  <a:pt x="36474" y="26409"/>
                </a:cubicBezTo>
                <a:close/>
                <a:moveTo>
                  <a:pt x="36474" y="18321"/>
                </a:moveTo>
                <a:cubicBezTo>
                  <a:pt x="35881" y="18321"/>
                  <a:pt x="35399" y="17842"/>
                  <a:pt x="35399" y="17248"/>
                </a:cubicBezTo>
                <a:cubicBezTo>
                  <a:pt x="35399" y="16656"/>
                  <a:pt x="35881" y="16175"/>
                  <a:pt x="36474" y="16175"/>
                </a:cubicBezTo>
                <a:cubicBezTo>
                  <a:pt x="37068" y="16175"/>
                  <a:pt x="37549" y="16656"/>
                  <a:pt x="37549" y="17248"/>
                </a:cubicBezTo>
                <a:cubicBezTo>
                  <a:pt x="37549" y="17842"/>
                  <a:pt x="37068" y="18321"/>
                  <a:pt x="36474" y="18321"/>
                </a:cubicBezTo>
                <a:close/>
                <a:moveTo>
                  <a:pt x="36474" y="10235"/>
                </a:moveTo>
                <a:cubicBezTo>
                  <a:pt x="35881" y="10235"/>
                  <a:pt x="35399" y="9755"/>
                  <a:pt x="35399" y="9161"/>
                </a:cubicBezTo>
                <a:cubicBezTo>
                  <a:pt x="35399" y="8568"/>
                  <a:pt x="35881" y="8088"/>
                  <a:pt x="36474" y="8088"/>
                </a:cubicBezTo>
                <a:cubicBezTo>
                  <a:pt x="37068" y="8088"/>
                  <a:pt x="37549" y="8568"/>
                  <a:pt x="37549" y="9161"/>
                </a:cubicBezTo>
                <a:cubicBezTo>
                  <a:pt x="37549" y="9755"/>
                  <a:pt x="37068" y="10235"/>
                  <a:pt x="36474" y="10235"/>
                </a:cubicBezTo>
                <a:close/>
                <a:moveTo>
                  <a:pt x="36474" y="2148"/>
                </a:moveTo>
                <a:cubicBezTo>
                  <a:pt x="35881" y="2148"/>
                  <a:pt x="35399" y="1667"/>
                  <a:pt x="35399" y="1075"/>
                </a:cubicBezTo>
                <a:cubicBezTo>
                  <a:pt x="35399" y="481"/>
                  <a:pt x="35881" y="0"/>
                  <a:pt x="36474" y="0"/>
                </a:cubicBezTo>
                <a:cubicBezTo>
                  <a:pt x="37068" y="0"/>
                  <a:pt x="37549" y="481"/>
                  <a:pt x="37549" y="1075"/>
                </a:cubicBezTo>
                <a:cubicBezTo>
                  <a:pt x="37549" y="1667"/>
                  <a:pt x="37068" y="2148"/>
                  <a:pt x="36474" y="2148"/>
                </a:cubicBezTo>
                <a:close/>
                <a:moveTo>
                  <a:pt x="27625" y="26409"/>
                </a:moveTo>
                <a:cubicBezTo>
                  <a:pt x="27031" y="26409"/>
                  <a:pt x="26549" y="25928"/>
                  <a:pt x="26549" y="25336"/>
                </a:cubicBezTo>
                <a:cubicBezTo>
                  <a:pt x="26549" y="24743"/>
                  <a:pt x="27031" y="24262"/>
                  <a:pt x="27625" y="24262"/>
                </a:cubicBezTo>
                <a:cubicBezTo>
                  <a:pt x="28218" y="24262"/>
                  <a:pt x="28700" y="24743"/>
                  <a:pt x="28700" y="25336"/>
                </a:cubicBezTo>
                <a:cubicBezTo>
                  <a:pt x="28700" y="25928"/>
                  <a:pt x="28218" y="26409"/>
                  <a:pt x="27625" y="26409"/>
                </a:cubicBezTo>
                <a:close/>
                <a:moveTo>
                  <a:pt x="27625" y="18321"/>
                </a:moveTo>
                <a:cubicBezTo>
                  <a:pt x="27031" y="18321"/>
                  <a:pt x="26549" y="17842"/>
                  <a:pt x="26549" y="17248"/>
                </a:cubicBezTo>
                <a:cubicBezTo>
                  <a:pt x="26549" y="16656"/>
                  <a:pt x="27031" y="16175"/>
                  <a:pt x="27625" y="16175"/>
                </a:cubicBezTo>
                <a:cubicBezTo>
                  <a:pt x="28218" y="16175"/>
                  <a:pt x="28700" y="16656"/>
                  <a:pt x="28700" y="17248"/>
                </a:cubicBezTo>
                <a:cubicBezTo>
                  <a:pt x="28700" y="17842"/>
                  <a:pt x="28218" y="18321"/>
                  <a:pt x="27625" y="18321"/>
                </a:cubicBezTo>
                <a:close/>
                <a:moveTo>
                  <a:pt x="27625" y="10235"/>
                </a:moveTo>
                <a:cubicBezTo>
                  <a:pt x="27031" y="10235"/>
                  <a:pt x="26549" y="9755"/>
                  <a:pt x="26549" y="9161"/>
                </a:cubicBezTo>
                <a:cubicBezTo>
                  <a:pt x="26549" y="8568"/>
                  <a:pt x="27031" y="8088"/>
                  <a:pt x="27625" y="8088"/>
                </a:cubicBezTo>
                <a:cubicBezTo>
                  <a:pt x="28218" y="8088"/>
                  <a:pt x="28700" y="8568"/>
                  <a:pt x="28700" y="9161"/>
                </a:cubicBezTo>
                <a:cubicBezTo>
                  <a:pt x="28700" y="9755"/>
                  <a:pt x="28218" y="10235"/>
                  <a:pt x="27625" y="10235"/>
                </a:cubicBezTo>
                <a:close/>
                <a:moveTo>
                  <a:pt x="27625" y="2148"/>
                </a:moveTo>
                <a:cubicBezTo>
                  <a:pt x="27031" y="2148"/>
                  <a:pt x="26549" y="1667"/>
                  <a:pt x="26549" y="1075"/>
                </a:cubicBezTo>
                <a:cubicBezTo>
                  <a:pt x="26549" y="481"/>
                  <a:pt x="27031" y="0"/>
                  <a:pt x="27625" y="0"/>
                </a:cubicBezTo>
                <a:cubicBezTo>
                  <a:pt x="28218" y="0"/>
                  <a:pt x="28700" y="481"/>
                  <a:pt x="28700" y="1075"/>
                </a:cubicBezTo>
                <a:cubicBezTo>
                  <a:pt x="28700" y="1667"/>
                  <a:pt x="28218" y="2148"/>
                  <a:pt x="27625" y="2148"/>
                </a:cubicBezTo>
                <a:close/>
                <a:moveTo>
                  <a:pt x="18775" y="26409"/>
                </a:moveTo>
                <a:cubicBezTo>
                  <a:pt x="18181" y="26409"/>
                  <a:pt x="17699" y="25928"/>
                  <a:pt x="17699" y="25336"/>
                </a:cubicBezTo>
                <a:cubicBezTo>
                  <a:pt x="17699" y="24743"/>
                  <a:pt x="18181" y="24262"/>
                  <a:pt x="18775" y="24262"/>
                </a:cubicBezTo>
                <a:cubicBezTo>
                  <a:pt x="19368" y="24262"/>
                  <a:pt x="19850" y="24743"/>
                  <a:pt x="19850" y="25336"/>
                </a:cubicBezTo>
                <a:cubicBezTo>
                  <a:pt x="19850" y="25928"/>
                  <a:pt x="19368" y="26409"/>
                  <a:pt x="18775" y="26409"/>
                </a:cubicBezTo>
                <a:close/>
                <a:moveTo>
                  <a:pt x="18775" y="18321"/>
                </a:moveTo>
                <a:cubicBezTo>
                  <a:pt x="18181" y="18321"/>
                  <a:pt x="17699" y="17842"/>
                  <a:pt x="17699" y="17248"/>
                </a:cubicBezTo>
                <a:cubicBezTo>
                  <a:pt x="17699" y="16656"/>
                  <a:pt x="18181" y="16175"/>
                  <a:pt x="18775" y="16175"/>
                </a:cubicBezTo>
                <a:cubicBezTo>
                  <a:pt x="19368" y="16175"/>
                  <a:pt x="19850" y="16656"/>
                  <a:pt x="19850" y="17248"/>
                </a:cubicBezTo>
                <a:cubicBezTo>
                  <a:pt x="19850" y="17842"/>
                  <a:pt x="19368" y="18321"/>
                  <a:pt x="18775" y="18321"/>
                </a:cubicBezTo>
                <a:close/>
                <a:moveTo>
                  <a:pt x="18775" y="10235"/>
                </a:moveTo>
                <a:cubicBezTo>
                  <a:pt x="18181" y="10235"/>
                  <a:pt x="17699" y="9755"/>
                  <a:pt x="17699" y="9161"/>
                </a:cubicBezTo>
                <a:cubicBezTo>
                  <a:pt x="17699" y="8568"/>
                  <a:pt x="18181" y="8088"/>
                  <a:pt x="18775" y="8088"/>
                </a:cubicBezTo>
                <a:cubicBezTo>
                  <a:pt x="19368" y="8088"/>
                  <a:pt x="19850" y="8568"/>
                  <a:pt x="19850" y="9161"/>
                </a:cubicBezTo>
                <a:cubicBezTo>
                  <a:pt x="19850" y="9755"/>
                  <a:pt x="19368" y="10235"/>
                  <a:pt x="18775" y="10235"/>
                </a:cubicBezTo>
                <a:close/>
                <a:moveTo>
                  <a:pt x="18775" y="2148"/>
                </a:moveTo>
                <a:cubicBezTo>
                  <a:pt x="18181" y="2148"/>
                  <a:pt x="17699" y="1667"/>
                  <a:pt x="17699" y="1075"/>
                </a:cubicBezTo>
                <a:cubicBezTo>
                  <a:pt x="17699" y="481"/>
                  <a:pt x="18181" y="0"/>
                  <a:pt x="18775" y="0"/>
                </a:cubicBezTo>
                <a:cubicBezTo>
                  <a:pt x="19368" y="0"/>
                  <a:pt x="19850" y="481"/>
                  <a:pt x="19850" y="1075"/>
                </a:cubicBezTo>
                <a:cubicBezTo>
                  <a:pt x="19850" y="1667"/>
                  <a:pt x="19368" y="2148"/>
                  <a:pt x="18775" y="2148"/>
                </a:cubicBezTo>
                <a:close/>
                <a:moveTo>
                  <a:pt x="9925" y="26409"/>
                </a:moveTo>
                <a:cubicBezTo>
                  <a:pt x="9331" y="26409"/>
                  <a:pt x="8849" y="25928"/>
                  <a:pt x="8849" y="25336"/>
                </a:cubicBezTo>
                <a:cubicBezTo>
                  <a:pt x="8849" y="24743"/>
                  <a:pt x="9331" y="24262"/>
                  <a:pt x="9925" y="24262"/>
                </a:cubicBezTo>
                <a:cubicBezTo>
                  <a:pt x="10518" y="24262"/>
                  <a:pt x="11000" y="24743"/>
                  <a:pt x="11000" y="25336"/>
                </a:cubicBezTo>
                <a:cubicBezTo>
                  <a:pt x="11000" y="25928"/>
                  <a:pt x="10518" y="26409"/>
                  <a:pt x="9925" y="26409"/>
                </a:cubicBezTo>
                <a:close/>
                <a:moveTo>
                  <a:pt x="9925" y="18321"/>
                </a:moveTo>
                <a:cubicBezTo>
                  <a:pt x="9331" y="18321"/>
                  <a:pt x="8849" y="17842"/>
                  <a:pt x="8849" y="17248"/>
                </a:cubicBezTo>
                <a:cubicBezTo>
                  <a:pt x="8849" y="16656"/>
                  <a:pt x="9331" y="16175"/>
                  <a:pt x="9925" y="16175"/>
                </a:cubicBezTo>
                <a:cubicBezTo>
                  <a:pt x="10518" y="16175"/>
                  <a:pt x="11000" y="16656"/>
                  <a:pt x="11000" y="17248"/>
                </a:cubicBezTo>
                <a:cubicBezTo>
                  <a:pt x="11000" y="17842"/>
                  <a:pt x="10518" y="18321"/>
                  <a:pt x="9925" y="18321"/>
                </a:cubicBezTo>
                <a:close/>
                <a:moveTo>
                  <a:pt x="9925" y="10235"/>
                </a:moveTo>
                <a:cubicBezTo>
                  <a:pt x="9331" y="10235"/>
                  <a:pt x="8849" y="9755"/>
                  <a:pt x="8849" y="9161"/>
                </a:cubicBezTo>
                <a:cubicBezTo>
                  <a:pt x="8849" y="8568"/>
                  <a:pt x="9331" y="8088"/>
                  <a:pt x="9925" y="8088"/>
                </a:cubicBezTo>
                <a:cubicBezTo>
                  <a:pt x="10518" y="8088"/>
                  <a:pt x="11000" y="8568"/>
                  <a:pt x="11000" y="9161"/>
                </a:cubicBezTo>
                <a:cubicBezTo>
                  <a:pt x="11000" y="9755"/>
                  <a:pt x="10518" y="10235"/>
                  <a:pt x="9925" y="10235"/>
                </a:cubicBezTo>
                <a:close/>
                <a:moveTo>
                  <a:pt x="9925" y="2148"/>
                </a:moveTo>
                <a:cubicBezTo>
                  <a:pt x="9331" y="2148"/>
                  <a:pt x="8849" y="1667"/>
                  <a:pt x="8849" y="1075"/>
                </a:cubicBezTo>
                <a:cubicBezTo>
                  <a:pt x="8849" y="481"/>
                  <a:pt x="9331" y="0"/>
                  <a:pt x="9925" y="0"/>
                </a:cubicBezTo>
                <a:cubicBezTo>
                  <a:pt x="10518" y="0"/>
                  <a:pt x="11000" y="481"/>
                  <a:pt x="11000" y="1075"/>
                </a:cubicBezTo>
                <a:cubicBezTo>
                  <a:pt x="11000" y="1667"/>
                  <a:pt x="10518" y="2148"/>
                  <a:pt x="9925" y="2148"/>
                </a:cubicBezTo>
                <a:close/>
                <a:moveTo>
                  <a:pt x="1075" y="26409"/>
                </a:moveTo>
                <a:cubicBezTo>
                  <a:pt x="481" y="26409"/>
                  <a:pt x="0" y="25928"/>
                  <a:pt x="0" y="25336"/>
                </a:cubicBezTo>
                <a:cubicBezTo>
                  <a:pt x="0" y="24743"/>
                  <a:pt x="481" y="24262"/>
                  <a:pt x="1075" y="24262"/>
                </a:cubicBezTo>
                <a:cubicBezTo>
                  <a:pt x="1668" y="24262"/>
                  <a:pt x="2150" y="24743"/>
                  <a:pt x="2150" y="25336"/>
                </a:cubicBezTo>
                <a:cubicBezTo>
                  <a:pt x="2150" y="25928"/>
                  <a:pt x="1668" y="26409"/>
                  <a:pt x="1075" y="26409"/>
                </a:cubicBezTo>
                <a:close/>
                <a:moveTo>
                  <a:pt x="1075" y="18321"/>
                </a:moveTo>
                <a:cubicBezTo>
                  <a:pt x="481" y="18321"/>
                  <a:pt x="0" y="17842"/>
                  <a:pt x="0" y="17248"/>
                </a:cubicBezTo>
                <a:cubicBezTo>
                  <a:pt x="0" y="16656"/>
                  <a:pt x="481" y="16175"/>
                  <a:pt x="1075" y="16175"/>
                </a:cubicBezTo>
                <a:cubicBezTo>
                  <a:pt x="1668" y="16175"/>
                  <a:pt x="2150" y="16656"/>
                  <a:pt x="2150" y="17248"/>
                </a:cubicBezTo>
                <a:cubicBezTo>
                  <a:pt x="2150" y="17842"/>
                  <a:pt x="1668" y="18321"/>
                  <a:pt x="1075" y="18321"/>
                </a:cubicBezTo>
                <a:close/>
                <a:moveTo>
                  <a:pt x="1075" y="10235"/>
                </a:moveTo>
                <a:cubicBezTo>
                  <a:pt x="481" y="10235"/>
                  <a:pt x="0" y="9755"/>
                  <a:pt x="0" y="9161"/>
                </a:cubicBezTo>
                <a:cubicBezTo>
                  <a:pt x="0" y="8568"/>
                  <a:pt x="481" y="8088"/>
                  <a:pt x="1075" y="8088"/>
                </a:cubicBezTo>
                <a:cubicBezTo>
                  <a:pt x="1668" y="8088"/>
                  <a:pt x="2150" y="8568"/>
                  <a:pt x="2150" y="9161"/>
                </a:cubicBezTo>
                <a:cubicBezTo>
                  <a:pt x="2150" y="9755"/>
                  <a:pt x="1668" y="10235"/>
                  <a:pt x="1075" y="10235"/>
                </a:cubicBezTo>
                <a:close/>
                <a:moveTo>
                  <a:pt x="1075" y="2148"/>
                </a:moveTo>
                <a:cubicBezTo>
                  <a:pt x="481" y="2148"/>
                  <a:pt x="0" y="1667"/>
                  <a:pt x="0" y="1075"/>
                </a:cubicBezTo>
                <a:cubicBezTo>
                  <a:pt x="0" y="481"/>
                  <a:pt x="481" y="0"/>
                  <a:pt x="1075" y="0"/>
                </a:cubicBezTo>
                <a:cubicBezTo>
                  <a:pt x="1668" y="0"/>
                  <a:pt x="2150" y="481"/>
                  <a:pt x="2150" y="1075"/>
                </a:cubicBezTo>
                <a:cubicBezTo>
                  <a:pt x="2150" y="1667"/>
                  <a:pt x="1668" y="2148"/>
                  <a:pt x="1075" y="2148"/>
                </a:cubicBezTo>
                <a:close/>
                <a:moveTo>
                  <a:pt x="54174" y="24261"/>
                </a:moveTo>
                <a:cubicBezTo>
                  <a:pt x="54768" y="24261"/>
                  <a:pt x="55249" y="24742"/>
                  <a:pt x="55249" y="25336"/>
                </a:cubicBezTo>
                <a:cubicBezTo>
                  <a:pt x="55249" y="25928"/>
                  <a:pt x="54768" y="26409"/>
                  <a:pt x="54174" y="26409"/>
                </a:cubicBezTo>
                <a:cubicBezTo>
                  <a:pt x="53581" y="26409"/>
                  <a:pt x="53099" y="25928"/>
                  <a:pt x="53099" y="25336"/>
                </a:cubicBezTo>
                <a:cubicBezTo>
                  <a:pt x="53099" y="24742"/>
                  <a:pt x="53581" y="24261"/>
                  <a:pt x="54174" y="2426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3"/>
          <p:cNvSpPr/>
          <p:nvPr/>
        </p:nvSpPr>
        <p:spPr>
          <a:xfrm flipH="1">
            <a:off x="-540112" y="4507950"/>
            <a:ext cx="1518300" cy="32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33"/>
          <p:cNvGrpSpPr/>
          <p:nvPr/>
        </p:nvGrpSpPr>
        <p:grpSpPr>
          <a:xfrm>
            <a:off x="6149678" y="3506230"/>
            <a:ext cx="2016133" cy="1641770"/>
            <a:chOff x="6149678" y="3506230"/>
            <a:chExt cx="2016133" cy="1641770"/>
          </a:xfrm>
        </p:grpSpPr>
        <p:sp>
          <p:nvSpPr>
            <p:cNvPr id="286" name="Google Shape;286;p33"/>
            <p:cNvSpPr/>
            <p:nvPr/>
          </p:nvSpPr>
          <p:spPr>
            <a:xfrm flipH="1">
              <a:off x="6149678" y="3506230"/>
              <a:ext cx="1381158" cy="1381178"/>
            </a:xfrm>
            <a:custGeom>
              <a:avLst/>
              <a:gdLst/>
              <a:ahLst/>
              <a:cxnLst/>
              <a:rect l="l" t="t" r="r" b="b"/>
              <a:pathLst>
                <a:path w="69153" h="69154" extrusionOk="0">
                  <a:moveTo>
                    <a:pt x="69152" y="14256"/>
                  </a:moveTo>
                  <a:lnTo>
                    <a:pt x="69152" y="0"/>
                  </a:lnTo>
                  <a:lnTo>
                    <a:pt x="0" y="0"/>
                  </a:lnTo>
                  <a:lnTo>
                    <a:pt x="0" y="69153"/>
                  </a:lnTo>
                  <a:lnTo>
                    <a:pt x="14256" y="69153"/>
                  </a:lnTo>
                  <a:cubicBezTo>
                    <a:pt x="44575" y="69153"/>
                    <a:pt x="69152" y="44576"/>
                    <a:pt x="69152" y="142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3"/>
            <p:cNvSpPr/>
            <p:nvPr/>
          </p:nvSpPr>
          <p:spPr>
            <a:xfrm flipH="1">
              <a:off x="6556612" y="3867900"/>
              <a:ext cx="1609200" cy="128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Placeholder 4" descr="A group of people sitting at tables with laptops and clipboards&#10;&#10;Description automatically generated">
            <a:extLst>
              <a:ext uri="{FF2B5EF4-FFF2-40B4-BE49-F238E27FC236}">
                <a16:creationId xmlns:a16="http://schemas.microsoft.com/office/drawing/2014/main" id="{89D4AF4E-6394-E4C1-3554-C1AB4DD7DD2E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 rotWithShape="1">
          <a:blip r:embed="rId3"/>
          <a:srcRect l="46950" t="-2960" r="-1064" b="2960"/>
          <a:stretch/>
        </p:blipFill>
        <p:spPr>
          <a:xfrm>
            <a:off x="736677" y="-190500"/>
            <a:ext cx="4515292" cy="5727120"/>
          </a:xfrm>
        </p:spPr>
      </p:pic>
    </p:spTree>
    <p:extLst>
      <p:ext uri="{BB962C8B-B14F-4D97-AF65-F5344CB8AC3E}">
        <p14:creationId xmlns:p14="http://schemas.microsoft.com/office/powerpoint/2010/main" val="3970854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Non-Functional Requirements </a:t>
            </a:r>
          </a:p>
        </p:txBody>
      </p:sp>
      <p:sp>
        <p:nvSpPr>
          <p:cNvPr id="326" name="Google Shape;326;p3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Performance: </a:t>
            </a:r>
          </a:p>
        </p:txBody>
      </p:sp>
      <p:sp>
        <p:nvSpPr>
          <p:cNvPr id="321" name="Google Shape;321;p37"/>
          <p:cNvSpPr txBox="1">
            <a:spLocks noGrp="1"/>
          </p:cNvSpPr>
          <p:nvPr>
            <p:ph type="subTitle" idx="2"/>
          </p:nvPr>
        </p:nvSpPr>
        <p:spPr>
          <a:xfrm>
            <a:off x="1163571" y="1784263"/>
            <a:ext cx="3198000" cy="7386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system should handle multiple simultaneous users without performance degradation</a:t>
            </a:r>
          </a:p>
        </p:txBody>
      </p:sp>
      <p:sp>
        <p:nvSpPr>
          <p:cNvPr id="322" name="Google Shape;322;p37"/>
          <p:cNvSpPr txBox="1">
            <a:spLocks noGrp="1"/>
          </p:cNvSpPr>
          <p:nvPr>
            <p:ph type="subTitle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system should be able to scale to accommodate growing numbers of users and data​</a:t>
            </a:r>
          </a:p>
        </p:txBody>
      </p:sp>
      <p:sp>
        <p:nvSpPr>
          <p:cNvPr id="323" name="Google Shape;323;p37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application should be user-friendly and accessible to all user types.</a:t>
            </a:r>
          </a:p>
        </p:txBody>
      </p:sp>
      <p:sp>
        <p:nvSpPr>
          <p:cNvPr id="324" name="Google Shape;324;p37"/>
          <p:cNvSpPr txBox="1">
            <a:spLocks noGrp="1"/>
          </p:cNvSpPr>
          <p:nvPr>
            <p:ph type="sub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app should never allow anyone to edit a profile not intended for that person.</a:t>
            </a:r>
          </a:p>
        </p:txBody>
      </p:sp>
      <p:sp>
        <p:nvSpPr>
          <p:cNvPr id="327" name="Google Shape;327;p37"/>
          <p:cNvSpPr txBox="1">
            <a:spLocks noGrp="1"/>
          </p:cNvSpPr>
          <p:nvPr>
            <p:ph type="subTitle" idx="6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Usability:</a:t>
            </a:r>
          </a:p>
        </p:txBody>
      </p:sp>
      <p:sp>
        <p:nvSpPr>
          <p:cNvPr id="328" name="Google Shape;328;p37"/>
          <p:cNvSpPr txBox="1">
            <a:spLocks noGrp="1"/>
          </p:cNvSpPr>
          <p:nvPr>
            <p:ph type="subTitle" idx="7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Scalability: </a:t>
            </a:r>
          </a:p>
        </p:txBody>
      </p:sp>
      <p:sp>
        <p:nvSpPr>
          <p:cNvPr id="329" name="Google Shape;329;p37"/>
          <p:cNvSpPr txBox="1">
            <a:spLocks noGrp="1"/>
          </p:cNvSpPr>
          <p:nvPr>
            <p:ph type="subTitle" idx="8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Correctness: </a:t>
            </a:r>
          </a:p>
        </p:txBody>
      </p:sp>
    </p:spTree>
    <p:extLst>
      <p:ext uri="{BB962C8B-B14F-4D97-AF65-F5344CB8AC3E}">
        <p14:creationId xmlns:p14="http://schemas.microsoft.com/office/powerpoint/2010/main" val="2863041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6" grpId="0" build="p"/>
      <p:bldP spid="321" grpId="0" build="p"/>
      <p:bldP spid="323" grpId="0" build="p"/>
      <p:bldP spid="324" grpId="0" build="p"/>
      <p:bldP spid="327" grpId="0" build="p"/>
      <p:bldP spid="328" grpId="0" build="p"/>
      <p:bldP spid="329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>
            <a:spLocks noGrp="1"/>
          </p:cNvSpPr>
          <p:nvPr>
            <p:ph type="title"/>
          </p:nvPr>
        </p:nvSpPr>
        <p:spPr>
          <a:xfrm>
            <a:off x="456529" y="22828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64" name="Google Shape;264;p32"/>
          <p:cNvSpPr txBox="1">
            <a:spLocks noGrp="1"/>
          </p:cNvSpPr>
          <p:nvPr>
            <p:ph type="title" idx="2"/>
          </p:nvPr>
        </p:nvSpPr>
        <p:spPr>
          <a:xfrm>
            <a:off x="3406753" y="923623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65" name="Google Shape;265;p32"/>
          <p:cNvSpPr txBox="1">
            <a:spLocks noGrp="1"/>
          </p:cNvSpPr>
          <p:nvPr>
            <p:ph type="title" idx="3"/>
          </p:nvPr>
        </p:nvSpPr>
        <p:spPr>
          <a:xfrm>
            <a:off x="3406753" y="1747869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66" name="Google Shape;266;p32"/>
          <p:cNvSpPr txBox="1">
            <a:spLocks noGrp="1"/>
          </p:cNvSpPr>
          <p:nvPr>
            <p:ph type="title" idx="4"/>
          </p:nvPr>
        </p:nvSpPr>
        <p:spPr>
          <a:xfrm>
            <a:off x="6106028" y="923623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67" name="Google Shape;267;p32"/>
          <p:cNvSpPr txBox="1">
            <a:spLocks noGrp="1"/>
          </p:cNvSpPr>
          <p:nvPr>
            <p:ph type="title" idx="5"/>
          </p:nvPr>
        </p:nvSpPr>
        <p:spPr>
          <a:xfrm>
            <a:off x="6106028" y="1747869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68" name="Google Shape;268;p32"/>
          <p:cNvSpPr txBox="1">
            <a:spLocks noGrp="1"/>
          </p:cNvSpPr>
          <p:nvPr>
            <p:ph type="title" idx="6"/>
          </p:nvPr>
        </p:nvSpPr>
        <p:spPr>
          <a:xfrm>
            <a:off x="683203" y="1854715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69" name="Google Shape;269;p32"/>
          <p:cNvSpPr txBox="1">
            <a:spLocks noGrp="1"/>
          </p:cNvSpPr>
          <p:nvPr>
            <p:ph type="title" idx="7"/>
          </p:nvPr>
        </p:nvSpPr>
        <p:spPr>
          <a:xfrm>
            <a:off x="670706" y="2817457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270" name="Google Shape;270;p32"/>
          <p:cNvSpPr txBox="1">
            <a:spLocks noGrp="1"/>
          </p:cNvSpPr>
          <p:nvPr>
            <p:ph type="subTitle" idx="1"/>
          </p:nvPr>
        </p:nvSpPr>
        <p:spPr>
          <a:xfrm>
            <a:off x="3406753" y="1493915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</a:t>
            </a:r>
            <a:endParaRPr dirty="0"/>
          </a:p>
        </p:txBody>
      </p:sp>
      <p:sp>
        <p:nvSpPr>
          <p:cNvPr id="271" name="Google Shape;271;p32"/>
          <p:cNvSpPr txBox="1">
            <a:spLocks noGrp="1"/>
          </p:cNvSpPr>
          <p:nvPr>
            <p:ph type="subTitle" idx="8"/>
          </p:nvPr>
        </p:nvSpPr>
        <p:spPr>
          <a:xfrm>
            <a:off x="6106028" y="1493915"/>
            <a:ext cx="2485604" cy="6464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Statement</a:t>
            </a:r>
          </a:p>
        </p:txBody>
      </p:sp>
      <p:sp>
        <p:nvSpPr>
          <p:cNvPr id="272" name="Google Shape;272;p32"/>
          <p:cNvSpPr txBox="1">
            <a:spLocks noGrp="1"/>
          </p:cNvSpPr>
          <p:nvPr>
            <p:ph type="subTitle" idx="9"/>
          </p:nvPr>
        </p:nvSpPr>
        <p:spPr>
          <a:xfrm>
            <a:off x="683203" y="2425007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Solutions</a:t>
            </a:r>
            <a:endParaRPr dirty="0"/>
          </a:p>
        </p:txBody>
      </p:sp>
      <p:sp>
        <p:nvSpPr>
          <p:cNvPr id="273" name="Google Shape;273;p32"/>
          <p:cNvSpPr txBox="1">
            <a:spLocks noGrp="1"/>
          </p:cNvSpPr>
          <p:nvPr>
            <p:ph type="subTitle" idx="13"/>
          </p:nvPr>
        </p:nvSpPr>
        <p:spPr>
          <a:xfrm>
            <a:off x="3406753" y="2318153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Functional </a:t>
            </a:r>
            <a:r>
              <a:rPr lang="en-US" sz="1600" b="1" i="0" dirty="0">
                <a:solidFill>
                  <a:srgbClr val="3D4130"/>
                </a:solidFill>
                <a:effectLst/>
                <a:latin typeface="Raleway" pitchFamily="2" charset="0"/>
                <a:ea typeface="Raleway" pitchFamily="2" charset="0"/>
                <a:cs typeface="Raleway" pitchFamily="2" charset="0"/>
              </a:rPr>
              <a:t>Requirements</a:t>
            </a:r>
            <a:endParaRPr sz="1600" dirty="0"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14"/>
          </p:nvPr>
        </p:nvSpPr>
        <p:spPr>
          <a:xfrm>
            <a:off x="6106028" y="2318153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Non-Functional Requirements </a:t>
            </a:r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15"/>
          </p:nvPr>
        </p:nvSpPr>
        <p:spPr>
          <a:xfrm>
            <a:off x="670706" y="3387741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Related Work</a:t>
            </a:r>
            <a:endParaRPr dirty="0"/>
          </a:p>
        </p:txBody>
      </p:sp>
      <p:sp>
        <p:nvSpPr>
          <p:cNvPr id="8" name="Google Shape;265;p32">
            <a:extLst>
              <a:ext uri="{FF2B5EF4-FFF2-40B4-BE49-F238E27FC236}">
                <a16:creationId xmlns:a16="http://schemas.microsoft.com/office/drawing/2014/main" id="{F66A246C-E426-72CD-0B14-A8BD395EB177}"/>
              </a:ext>
            </a:extLst>
          </p:cNvPr>
          <p:cNvSpPr txBox="1">
            <a:spLocks/>
          </p:cNvSpPr>
          <p:nvPr/>
        </p:nvSpPr>
        <p:spPr>
          <a:xfrm>
            <a:off x="3406753" y="2817457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9" name="Google Shape;267;p32">
            <a:extLst>
              <a:ext uri="{FF2B5EF4-FFF2-40B4-BE49-F238E27FC236}">
                <a16:creationId xmlns:a16="http://schemas.microsoft.com/office/drawing/2014/main" id="{A7298731-2FD5-0F56-D55D-CE388D96EA28}"/>
              </a:ext>
            </a:extLst>
          </p:cNvPr>
          <p:cNvSpPr txBox="1">
            <a:spLocks/>
          </p:cNvSpPr>
          <p:nvPr/>
        </p:nvSpPr>
        <p:spPr>
          <a:xfrm>
            <a:off x="6106028" y="2817457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  <p:sp>
        <p:nvSpPr>
          <p:cNvPr id="10" name="Google Shape;269;p32">
            <a:extLst>
              <a:ext uri="{FF2B5EF4-FFF2-40B4-BE49-F238E27FC236}">
                <a16:creationId xmlns:a16="http://schemas.microsoft.com/office/drawing/2014/main" id="{1E94CACA-E945-8491-AC26-8E7031034FD2}"/>
              </a:ext>
            </a:extLst>
          </p:cNvPr>
          <p:cNvSpPr txBox="1">
            <a:spLocks/>
          </p:cNvSpPr>
          <p:nvPr/>
        </p:nvSpPr>
        <p:spPr>
          <a:xfrm>
            <a:off x="678647" y="3717911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10</a:t>
            </a:r>
          </a:p>
        </p:txBody>
      </p:sp>
      <p:sp>
        <p:nvSpPr>
          <p:cNvPr id="11" name="Google Shape;273;p32">
            <a:extLst>
              <a:ext uri="{FF2B5EF4-FFF2-40B4-BE49-F238E27FC236}">
                <a16:creationId xmlns:a16="http://schemas.microsoft.com/office/drawing/2014/main" id="{E58C0499-D923-72FF-7416-EB8B79EC5FB4}"/>
              </a:ext>
            </a:extLst>
          </p:cNvPr>
          <p:cNvSpPr txBox="1">
            <a:spLocks/>
          </p:cNvSpPr>
          <p:nvPr/>
        </p:nvSpPr>
        <p:spPr>
          <a:xfrm>
            <a:off x="3406753" y="3387741"/>
            <a:ext cx="2305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Ai Model</a:t>
            </a:r>
          </a:p>
        </p:txBody>
      </p:sp>
      <p:sp>
        <p:nvSpPr>
          <p:cNvPr id="12" name="Google Shape;274;p32">
            <a:extLst>
              <a:ext uri="{FF2B5EF4-FFF2-40B4-BE49-F238E27FC236}">
                <a16:creationId xmlns:a16="http://schemas.microsoft.com/office/drawing/2014/main" id="{E93D2F55-ACFE-88DD-B20F-4BB011DD1ED7}"/>
              </a:ext>
            </a:extLst>
          </p:cNvPr>
          <p:cNvSpPr txBox="1">
            <a:spLocks/>
          </p:cNvSpPr>
          <p:nvPr/>
        </p:nvSpPr>
        <p:spPr>
          <a:xfrm>
            <a:off x="6106028" y="3387741"/>
            <a:ext cx="2305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Future Work</a:t>
            </a:r>
          </a:p>
        </p:txBody>
      </p:sp>
      <p:sp>
        <p:nvSpPr>
          <p:cNvPr id="13" name="Google Shape;275;p32">
            <a:extLst>
              <a:ext uri="{FF2B5EF4-FFF2-40B4-BE49-F238E27FC236}">
                <a16:creationId xmlns:a16="http://schemas.microsoft.com/office/drawing/2014/main" id="{E5F52A62-4253-DD45-2E25-5F95ACD97AA0}"/>
              </a:ext>
            </a:extLst>
          </p:cNvPr>
          <p:cNvSpPr txBox="1">
            <a:spLocks/>
          </p:cNvSpPr>
          <p:nvPr/>
        </p:nvSpPr>
        <p:spPr>
          <a:xfrm>
            <a:off x="678647" y="4288195"/>
            <a:ext cx="2305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Technology</a:t>
            </a:r>
          </a:p>
        </p:txBody>
      </p:sp>
      <p:sp>
        <p:nvSpPr>
          <p:cNvPr id="14" name="Google Shape;265;p32">
            <a:extLst>
              <a:ext uri="{FF2B5EF4-FFF2-40B4-BE49-F238E27FC236}">
                <a16:creationId xmlns:a16="http://schemas.microsoft.com/office/drawing/2014/main" id="{DDAC74EA-E8F2-64E5-EC50-BA64D4FDE71E}"/>
              </a:ext>
            </a:extLst>
          </p:cNvPr>
          <p:cNvSpPr txBox="1">
            <a:spLocks/>
          </p:cNvSpPr>
          <p:nvPr/>
        </p:nvSpPr>
        <p:spPr>
          <a:xfrm>
            <a:off x="3437749" y="3717911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11</a:t>
            </a:r>
          </a:p>
        </p:txBody>
      </p:sp>
      <p:sp>
        <p:nvSpPr>
          <p:cNvPr id="17" name="Google Shape;273;p32">
            <a:extLst>
              <a:ext uri="{FF2B5EF4-FFF2-40B4-BE49-F238E27FC236}">
                <a16:creationId xmlns:a16="http://schemas.microsoft.com/office/drawing/2014/main" id="{00AEF076-6E0D-151E-B074-BCDB182AF87C}"/>
              </a:ext>
            </a:extLst>
          </p:cNvPr>
          <p:cNvSpPr txBox="1">
            <a:spLocks/>
          </p:cNvSpPr>
          <p:nvPr/>
        </p:nvSpPr>
        <p:spPr>
          <a:xfrm>
            <a:off x="3406753" y="4314049"/>
            <a:ext cx="2305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Prototype</a:t>
            </a:r>
          </a:p>
        </p:txBody>
      </p:sp>
      <p:sp>
        <p:nvSpPr>
          <p:cNvPr id="3" name="Google Shape;267;p32">
            <a:extLst>
              <a:ext uri="{FF2B5EF4-FFF2-40B4-BE49-F238E27FC236}">
                <a16:creationId xmlns:a16="http://schemas.microsoft.com/office/drawing/2014/main" id="{4B9F428B-F5BB-0B39-9402-1186806CA30A}"/>
              </a:ext>
            </a:extLst>
          </p:cNvPr>
          <p:cNvSpPr txBox="1">
            <a:spLocks/>
          </p:cNvSpPr>
          <p:nvPr/>
        </p:nvSpPr>
        <p:spPr>
          <a:xfrm>
            <a:off x="686204" y="931746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01</a:t>
            </a:r>
          </a:p>
        </p:txBody>
      </p:sp>
      <p:sp>
        <p:nvSpPr>
          <p:cNvPr id="4" name="Google Shape;274;p32">
            <a:extLst>
              <a:ext uri="{FF2B5EF4-FFF2-40B4-BE49-F238E27FC236}">
                <a16:creationId xmlns:a16="http://schemas.microsoft.com/office/drawing/2014/main" id="{06BE4318-7433-5D55-F9B9-0DF05601DA55}"/>
              </a:ext>
            </a:extLst>
          </p:cNvPr>
          <p:cNvSpPr txBox="1">
            <a:spLocks/>
          </p:cNvSpPr>
          <p:nvPr/>
        </p:nvSpPr>
        <p:spPr>
          <a:xfrm>
            <a:off x="670706" y="1502030"/>
            <a:ext cx="2305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Our Team</a:t>
            </a:r>
          </a:p>
        </p:txBody>
      </p:sp>
    </p:spTree>
    <p:extLst>
      <p:ext uri="{BB962C8B-B14F-4D97-AF65-F5344CB8AC3E}">
        <p14:creationId xmlns:p14="http://schemas.microsoft.com/office/powerpoint/2010/main" val="1867178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 txBox="1">
            <a:spLocks noGrp="1"/>
          </p:cNvSpPr>
          <p:nvPr>
            <p:ph type="title"/>
          </p:nvPr>
        </p:nvSpPr>
        <p:spPr>
          <a:xfrm>
            <a:off x="4836830" y="1820800"/>
            <a:ext cx="4836832" cy="13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Related Work</a:t>
            </a:r>
            <a:endParaRPr dirty="0"/>
          </a:p>
        </p:txBody>
      </p:sp>
      <p:sp>
        <p:nvSpPr>
          <p:cNvPr id="281" name="Google Shape;281;p33"/>
          <p:cNvSpPr txBox="1">
            <a:spLocks noGrp="1"/>
          </p:cNvSpPr>
          <p:nvPr>
            <p:ph type="title" idx="2"/>
          </p:nvPr>
        </p:nvSpPr>
        <p:spPr>
          <a:xfrm>
            <a:off x="6587126" y="763740"/>
            <a:ext cx="1117500" cy="11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283" name="Google Shape;283;p33"/>
          <p:cNvSpPr/>
          <p:nvPr/>
        </p:nvSpPr>
        <p:spPr>
          <a:xfrm flipH="1">
            <a:off x="-886488" y="204888"/>
            <a:ext cx="1381225" cy="660225"/>
          </a:xfrm>
          <a:custGeom>
            <a:avLst/>
            <a:gdLst/>
            <a:ahLst/>
            <a:cxnLst/>
            <a:rect l="l" t="t" r="r" b="b"/>
            <a:pathLst>
              <a:path w="55249" h="26409" extrusionOk="0">
                <a:moveTo>
                  <a:pt x="54174" y="18323"/>
                </a:moveTo>
                <a:cubicBezTo>
                  <a:pt x="53581" y="18323"/>
                  <a:pt x="53099" y="17842"/>
                  <a:pt x="53099" y="17248"/>
                </a:cubicBezTo>
                <a:cubicBezTo>
                  <a:pt x="53099" y="16656"/>
                  <a:pt x="53581" y="16175"/>
                  <a:pt x="54174" y="16175"/>
                </a:cubicBezTo>
                <a:cubicBezTo>
                  <a:pt x="54768" y="16175"/>
                  <a:pt x="55249" y="16656"/>
                  <a:pt x="55249" y="17248"/>
                </a:cubicBezTo>
                <a:cubicBezTo>
                  <a:pt x="55249" y="17842"/>
                  <a:pt x="54768" y="18323"/>
                  <a:pt x="54174" y="18323"/>
                </a:cubicBezTo>
                <a:close/>
                <a:moveTo>
                  <a:pt x="54174" y="10235"/>
                </a:moveTo>
                <a:cubicBezTo>
                  <a:pt x="53581" y="10235"/>
                  <a:pt x="53099" y="9755"/>
                  <a:pt x="53099" y="9161"/>
                </a:cubicBezTo>
                <a:cubicBezTo>
                  <a:pt x="53099" y="8568"/>
                  <a:pt x="53581" y="8088"/>
                  <a:pt x="54174" y="8088"/>
                </a:cubicBezTo>
                <a:cubicBezTo>
                  <a:pt x="54768" y="8088"/>
                  <a:pt x="55249" y="8568"/>
                  <a:pt x="55249" y="9161"/>
                </a:cubicBezTo>
                <a:cubicBezTo>
                  <a:pt x="55249" y="9755"/>
                  <a:pt x="54768" y="10235"/>
                  <a:pt x="54174" y="10235"/>
                </a:cubicBezTo>
                <a:close/>
                <a:moveTo>
                  <a:pt x="54174" y="2148"/>
                </a:moveTo>
                <a:cubicBezTo>
                  <a:pt x="53581" y="2148"/>
                  <a:pt x="53099" y="1667"/>
                  <a:pt x="53099" y="1075"/>
                </a:cubicBezTo>
                <a:cubicBezTo>
                  <a:pt x="53099" y="481"/>
                  <a:pt x="53581" y="0"/>
                  <a:pt x="54174" y="0"/>
                </a:cubicBezTo>
                <a:cubicBezTo>
                  <a:pt x="54768" y="0"/>
                  <a:pt x="55249" y="481"/>
                  <a:pt x="55249" y="1075"/>
                </a:cubicBezTo>
                <a:cubicBezTo>
                  <a:pt x="55249" y="1667"/>
                  <a:pt x="54768" y="2148"/>
                  <a:pt x="54174" y="2148"/>
                </a:cubicBezTo>
                <a:close/>
                <a:moveTo>
                  <a:pt x="45324" y="26409"/>
                </a:moveTo>
                <a:cubicBezTo>
                  <a:pt x="44731" y="26409"/>
                  <a:pt x="44249" y="25928"/>
                  <a:pt x="44249" y="25336"/>
                </a:cubicBezTo>
                <a:cubicBezTo>
                  <a:pt x="44249" y="24743"/>
                  <a:pt x="44731" y="24262"/>
                  <a:pt x="45324" y="24262"/>
                </a:cubicBezTo>
                <a:cubicBezTo>
                  <a:pt x="45918" y="24262"/>
                  <a:pt x="46399" y="24743"/>
                  <a:pt x="46399" y="25336"/>
                </a:cubicBezTo>
                <a:cubicBezTo>
                  <a:pt x="46399" y="25928"/>
                  <a:pt x="45918" y="26409"/>
                  <a:pt x="45324" y="26409"/>
                </a:cubicBezTo>
                <a:close/>
                <a:moveTo>
                  <a:pt x="45324" y="18323"/>
                </a:moveTo>
                <a:cubicBezTo>
                  <a:pt x="44731" y="18323"/>
                  <a:pt x="44249" y="17842"/>
                  <a:pt x="44249" y="17248"/>
                </a:cubicBezTo>
                <a:cubicBezTo>
                  <a:pt x="44249" y="16656"/>
                  <a:pt x="44731" y="16175"/>
                  <a:pt x="45324" y="16175"/>
                </a:cubicBezTo>
                <a:cubicBezTo>
                  <a:pt x="45918" y="16175"/>
                  <a:pt x="46399" y="16656"/>
                  <a:pt x="46399" y="17248"/>
                </a:cubicBezTo>
                <a:cubicBezTo>
                  <a:pt x="46399" y="17842"/>
                  <a:pt x="45918" y="18323"/>
                  <a:pt x="45324" y="18323"/>
                </a:cubicBezTo>
                <a:close/>
                <a:moveTo>
                  <a:pt x="45324" y="10235"/>
                </a:moveTo>
                <a:cubicBezTo>
                  <a:pt x="44731" y="10235"/>
                  <a:pt x="44249" y="9755"/>
                  <a:pt x="44249" y="9161"/>
                </a:cubicBezTo>
                <a:cubicBezTo>
                  <a:pt x="44249" y="8568"/>
                  <a:pt x="44731" y="8088"/>
                  <a:pt x="45324" y="8088"/>
                </a:cubicBezTo>
                <a:cubicBezTo>
                  <a:pt x="45918" y="8088"/>
                  <a:pt x="46399" y="8568"/>
                  <a:pt x="46399" y="9161"/>
                </a:cubicBezTo>
                <a:cubicBezTo>
                  <a:pt x="46399" y="9755"/>
                  <a:pt x="45918" y="10235"/>
                  <a:pt x="45324" y="10235"/>
                </a:cubicBezTo>
                <a:close/>
                <a:moveTo>
                  <a:pt x="45324" y="2148"/>
                </a:moveTo>
                <a:cubicBezTo>
                  <a:pt x="44731" y="2148"/>
                  <a:pt x="44249" y="1667"/>
                  <a:pt x="44249" y="1075"/>
                </a:cubicBezTo>
                <a:cubicBezTo>
                  <a:pt x="44249" y="481"/>
                  <a:pt x="44731" y="0"/>
                  <a:pt x="45324" y="0"/>
                </a:cubicBezTo>
                <a:cubicBezTo>
                  <a:pt x="45918" y="0"/>
                  <a:pt x="46399" y="481"/>
                  <a:pt x="46399" y="1075"/>
                </a:cubicBezTo>
                <a:cubicBezTo>
                  <a:pt x="46399" y="1667"/>
                  <a:pt x="45918" y="2148"/>
                  <a:pt x="45324" y="2148"/>
                </a:cubicBezTo>
                <a:close/>
                <a:moveTo>
                  <a:pt x="36474" y="26409"/>
                </a:moveTo>
                <a:cubicBezTo>
                  <a:pt x="35881" y="26409"/>
                  <a:pt x="35399" y="25928"/>
                  <a:pt x="35399" y="25336"/>
                </a:cubicBezTo>
                <a:cubicBezTo>
                  <a:pt x="35399" y="24743"/>
                  <a:pt x="35881" y="24262"/>
                  <a:pt x="36474" y="24262"/>
                </a:cubicBezTo>
                <a:cubicBezTo>
                  <a:pt x="37068" y="24262"/>
                  <a:pt x="37549" y="24743"/>
                  <a:pt x="37549" y="25336"/>
                </a:cubicBezTo>
                <a:cubicBezTo>
                  <a:pt x="37549" y="25928"/>
                  <a:pt x="37068" y="26409"/>
                  <a:pt x="36474" y="26409"/>
                </a:cubicBezTo>
                <a:close/>
                <a:moveTo>
                  <a:pt x="36474" y="18321"/>
                </a:moveTo>
                <a:cubicBezTo>
                  <a:pt x="35881" y="18321"/>
                  <a:pt x="35399" y="17842"/>
                  <a:pt x="35399" y="17248"/>
                </a:cubicBezTo>
                <a:cubicBezTo>
                  <a:pt x="35399" y="16656"/>
                  <a:pt x="35881" y="16175"/>
                  <a:pt x="36474" y="16175"/>
                </a:cubicBezTo>
                <a:cubicBezTo>
                  <a:pt x="37068" y="16175"/>
                  <a:pt x="37549" y="16656"/>
                  <a:pt x="37549" y="17248"/>
                </a:cubicBezTo>
                <a:cubicBezTo>
                  <a:pt x="37549" y="17842"/>
                  <a:pt x="37068" y="18321"/>
                  <a:pt x="36474" y="18321"/>
                </a:cubicBezTo>
                <a:close/>
                <a:moveTo>
                  <a:pt x="36474" y="10235"/>
                </a:moveTo>
                <a:cubicBezTo>
                  <a:pt x="35881" y="10235"/>
                  <a:pt x="35399" y="9755"/>
                  <a:pt x="35399" y="9161"/>
                </a:cubicBezTo>
                <a:cubicBezTo>
                  <a:pt x="35399" y="8568"/>
                  <a:pt x="35881" y="8088"/>
                  <a:pt x="36474" y="8088"/>
                </a:cubicBezTo>
                <a:cubicBezTo>
                  <a:pt x="37068" y="8088"/>
                  <a:pt x="37549" y="8568"/>
                  <a:pt x="37549" y="9161"/>
                </a:cubicBezTo>
                <a:cubicBezTo>
                  <a:pt x="37549" y="9755"/>
                  <a:pt x="37068" y="10235"/>
                  <a:pt x="36474" y="10235"/>
                </a:cubicBezTo>
                <a:close/>
                <a:moveTo>
                  <a:pt x="36474" y="2148"/>
                </a:moveTo>
                <a:cubicBezTo>
                  <a:pt x="35881" y="2148"/>
                  <a:pt x="35399" y="1667"/>
                  <a:pt x="35399" y="1075"/>
                </a:cubicBezTo>
                <a:cubicBezTo>
                  <a:pt x="35399" y="481"/>
                  <a:pt x="35881" y="0"/>
                  <a:pt x="36474" y="0"/>
                </a:cubicBezTo>
                <a:cubicBezTo>
                  <a:pt x="37068" y="0"/>
                  <a:pt x="37549" y="481"/>
                  <a:pt x="37549" y="1075"/>
                </a:cubicBezTo>
                <a:cubicBezTo>
                  <a:pt x="37549" y="1667"/>
                  <a:pt x="37068" y="2148"/>
                  <a:pt x="36474" y="2148"/>
                </a:cubicBezTo>
                <a:close/>
                <a:moveTo>
                  <a:pt x="27625" y="26409"/>
                </a:moveTo>
                <a:cubicBezTo>
                  <a:pt x="27031" y="26409"/>
                  <a:pt x="26549" y="25928"/>
                  <a:pt x="26549" y="25336"/>
                </a:cubicBezTo>
                <a:cubicBezTo>
                  <a:pt x="26549" y="24743"/>
                  <a:pt x="27031" y="24262"/>
                  <a:pt x="27625" y="24262"/>
                </a:cubicBezTo>
                <a:cubicBezTo>
                  <a:pt x="28218" y="24262"/>
                  <a:pt x="28700" y="24743"/>
                  <a:pt x="28700" y="25336"/>
                </a:cubicBezTo>
                <a:cubicBezTo>
                  <a:pt x="28700" y="25928"/>
                  <a:pt x="28218" y="26409"/>
                  <a:pt x="27625" y="26409"/>
                </a:cubicBezTo>
                <a:close/>
                <a:moveTo>
                  <a:pt x="27625" y="18321"/>
                </a:moveTo>
                <a:cubicBezTo>
                  <a:pt x="27031" y="18321"/>
                  <a:pt x="26549" y="17842"/>
                  <a:pt x="26549" y="17248"/>
                </a:cubicBezTo>
                <a:cubicBezTo>
                  <a:pt x="26549" y="16656"/>
                  <a:pt x="27031" y="16175"/>
                  <a:pt x="27625" y="16175"/>
                </a:cubicBezTo>
                <a:cubicBezTo>
                  <a:pt x="28218" y="16175"/>
                  <a:pt x="28700" y="16656"/>
                  <a:pt x="28700" y="17248"/>
                </a:cubicBezTo>
                <a:cubicBezTo>
                  <a:pt x="28700" y="17842"/>
                  <a:pt x="28218" y="18321"/>
                  <a:pt x="27625" y="18321"/>
                </a:cubicBezTo>
                <a:close/>
                <a:moveTo>
                  <a:pt x="27625" y="10235"/>
                </a:moveTo>
                <a:cubicBezTo>
                  <a:pt x="27031" y="10235"/>
                  <a:pt x="26549" y="9755"/>
                  <a:pt x="26549" y="9161"/>
                </a:cubicBezTo>
                <a:cubicBezTo>
                  <a:pt x="26549" y="8568"/>
                  <a:pt x="27031" y="8088"/>
                  <a:pt x="27625" y="8088"/>
                </a:cubicBezTo>
                <a:cubicBezTo>
                  <a:pt x="28218" y="8088"/>
                  <a:pt x="28700" y="8568"/>
                  <a:pt x="28700" y="9161"/>
                </a:cubicBezTo>
                <a:cubicBezTo>
                  <a:pt x="28700" y="9755"/>
                  <a:pt x="28218" y="10235"/>
                  <a:pt x="27625" y="10235"/>
                </a:cubicBezTo>
                <a:close/>
                <a:moveTo>
                  <a:pt x="27625" y="2148"/>
                </a:moveTo>
                <a:cubicBezTo>
                  <a:pt x="27031" y="2148"/>
                  <a:pt x="26549" y="1667"/>
                  <a:pt x="26549" y="1075"/>
                </a:cubicBezTo>
                <a:cubicBezTo>
                  <a:pt x="26549" y="481"/>
                  <a:pt x="27031" y="0"/>
                  <a:pt x="27625" y="0"/>
                </a:cubicBezTo>
                <a:cubicBezTo>
                  <a:pt x="28218" y="0"/>
                  <a:pt x="28700" y="481"/>
                  <a:pt x="28700" y="1075"/>
                </a:cubicBezTo>
                <a:cubicBezTo>
                  <a:pt x="28700" y="1667"/>
                  <a:pt x="28218" y="2148"/>
                  <a:pt x="27625" y="2148"/>
                </a:cubicBezTo>
                <a:close/>
                <a:moveTo>
                  <a:pt x="18775" y="26409"/>
                </a:moveTo>
                <a:cubicBezTo>
                  <a:pt x="18181" y="26409"/>
                  <a:pt x="17699" y="25928"/>
                  <a:pt x="17699" y="25336"/>
                </a:cubicBezTo>
                <a:cubicBezTo>
                  <a:pt x="17699" y="24743"/>
                  <a:pt x="18181" y="24262"/>
                  <a:pt x="18775" y="24262"/>
                </a:cubicBezTo>
                <a:cubicBezTo>
                  <a:pt x="19368" y="24262"/>
                  <a:pt x="19850" y="24743"/>
                  <a:pt x="19850" y="25336"/>
                </a:cubicBezTo>
                <a:cubicBezTo>
                  <a:pt x="19850" y="25928"/>
                  <a:pt x="19368" y="26409"/>
                  <a:pt x="18775" y="26409"/>
                </a:cubicBezTo>
                <a:close/>
                <a:moveTo>
                  <a:pt x="18775" y="18321"/>
                </a:moveTo>
                <a:cubicBezTo>
                  <a:pt x="18181" y="18321"/>
                  <a:pt x="17699" y="17842"/>
                  <a:pt x="17699" y="17248"/>
                </a:cubicBezTo>
                <a:cubicBezTo>
                  <a:pt x="17699" y="16656"/>
                  <a:pt x="18181" y="16175"/>
                  <a:pt x="18775" y="16175"/>
                </a:cubicBezTo>
                <a:cubicBezTo>
                  <a:pt x="19368" y="16175"/>
                  <a:pt x="19850" y="16656"/>
                  <a:pt x="19850" y="17248"/>
                </a:cubicBezTo>
                <a:cubicBezTo>
                  <a:pt x="19850" y="17842"/>
                  <a:pt x="19368" y="18321"/>
                  <a:pt x="18775" y="18321"/>
                </a:cubicBezTo>
                <a:close/>
                <a:moveTo>
                  <a:pt x="18775" y="10235"/>
                </a:moveTo>
                <a:cubicBezTo>
                  <a:pt x="18181" y="10235"/>
                  <a:pt x="17699" y="9755"/>
                  <a:pt x="17699" y="9161"/>
                </a:cubicBezTo>
                <a:cubicBezTo>
                  <a:pt x="17699" y="8568"/>
                  <a:pt x="18181" y="8088"/>
                  <a:pt x="18775" y="8088"/>
                </a:cubicBezTo>
                <a:cubicBezTo>
                  <a:pt x="19368" y="8088"/>
                  <a:pt x="19850" y="8568"/>
                  <a:pt x="19850" y="9161"/>
                </a:cubicBezTo>
                <a:cubicBezTo>
                  <a:pt x="19850" y="9755"/>
                  <a:pt x="19368" y="10235"/>
                  <a:pt x="18775" y="10235"/>
                </a:cubicBezTo>
                <a:close/>
                <a:moveTo>
                  <a:pt x="18775" y="2148"/>
                </a:moveTo>
                <a:cubicBezTo>
                  <a:pt x="18181" y="2148"/>
                  <a:pt x="17699" y="1667"/>
                  <a:pt x="17699" y="1075"/>
                </a:cubicBezTo>
                <a:cubicBezTo>
                  <a:pt x="17699" y="481"/>
                  <a:pt x="18181" y="0"/>
                  <a:pt x="18775" y="0"/>
                </a:cubicBezTo>
                <a:cubicBezTo>
                  <a:pt x="19368" y="0"/>
                  <a:pt x="19850" y="481"/>
                  <a:pt x="19850" y="1075"/>
                </a:cubicBezTo>
                <a:cubicBezTo>
                  <a:pt x="19850" y="1667"/>
                  <a:pt x="19368" y="2148"/>
                  <a:pt x="18775" y="2148"/>
                </a:cubicBezTo>
                <a:close/>
                <a:moveTo>
                  <a:pt x="9925" y="26409"/>
                </a:moveTo>
                <a:cubicBezTo>
                  <a:pt x="9331" y="26409"/>
                  <a:pt x="8849" y="25928"/>
                  <a:pt x="8849" y="25336"/>
                </a:cubicBezTo>
                <a:cubicBezTo>
                  <a:pt x="8849" y="24743"/>
                  <a:pt x="9331" y="24262"/>
                  <a:pt x="9925" y="24262"/>
                </a:cubicBezTo>
                <a:cubicBezTo>
                  <a:pt x="10518" y="24262"/>
                  <a:pt x="11000" y="24743"/>
                  <a:pt x="11000" y="25336"/>
                </a:cubicBezTo>
                <a:cubicBezTo>
                  <a:pt x="11000" y="25928"/>
                  <a:pt x="10518" y="26409"/>
                  <a:pt x="9925" y="26409"/>
                </a:cubicBezTo>
                <a:close/>
                <a:moveTo>
                  <a:pt x="9925" y="18321"/>
                </a:moveTo>
                <a:cubicBezTo>
                  <a:pt x="9331" y="18321"/>
                  <a:pt x="8849" y="17842"/>
                  <a:pt x="8849" y="17248"/>
                </a:cubicBezTo>
                <a:cubicBezTo>
                  <a:pt x="8849" y="16656"/>
                  <a:pt x="9331" y="16175"/>
                  <a:pt x="9925" y="16175"/>
                </a:cubicBezTo>
                <a:cubicBezTo>
                  <a:pt x="10518" y="16175"/>
                  <a:pt x="11000" y="16656"/>
                  <a:pt x="11000" y="17248"/>
                </a:cubicBezTo>
                <a:cubicBezTo>
                  <a:pt x="11000" y="17842"/>
                  <a:pt x="10518" y="18321"/>
                  <a:pt x="9925" y="18321"/>
                </a:cubicBezTo>
                <a:close/>
                <a:moveTo>
                  <a:pt x="9925" y="10235"/>
                </a:moveTo>
                <a:cubicBezTo>
                  <a:pt x="9331" y="10235"/>
                  <a:pt x="8849" y="9755"/>
                  <a:pt x="8849" y="9161"/>
                </a:cubicBezTo>
                <a:cubicBezTo>
                  <a:pt x="8849" y="8568"/>
                  <a:pt x="9331" y="8088"/>
                  <a:pt x="9925" y="8088"/>
                </a:cubicBezTo>
                <a:cubicBezTo>
                  <a:pt x="10518" y="8088"/>
                  <a:pt x="11000" y="8568"/>
                  <a:pt x="11000" y="9161"/>
                </a:cubicBezTo>
                <a:cubicBezTo>
                  <a:pt x="11000" y="9755"/>
                  <a:pt x="10518" y="10235"/>
                  <a:pt x="9925" y="10235"/>
                </a:cubicBezTo>
                <a:close/>
                <a:moveTo>
                  <a:pt x="9925" y="2148"/>
                </a:moveTo>
                <a:cubicBezTo>
                  <a:pt x="9331" y="2148"/>
                  <a:pt x="8849" y="1667"/>
                  <a:pt x="8849" y="1075"/>
                </a:cubicBezTo>
                <a:cubicBezTo>
                  <a:pt x="8849" y="481"/>
                  <a:pt x="9331" y="0"/>
                  <a:pt x="9925" y="0"/>
                </a:cubicBezTo>
                <a:cubicBezTo>
                  <a:pt x="10518" y="0"/>
                  <a:pt x="11000" y="481"/>
                  <a:pt x="11000" y="1075"/>
                </a:cubicBezTo>
                <a:cubicBezTo>
                  <a:pt x="11000" y="1667"/>
                  <a:pt x="10518" y="2148"/>
                  <a:pt x="9925" y="2148"/>
                </a:cubicBezTo>
                <a:close/>
                <a:moveTo>
                  <a:pt x="1075" y="26409"/>
                </a:moveTo>
                <a:cubicBezTo>
                  <a:pt x="481" y="26409"/>
                  <a:pt x="0" y="25928"/>
                  <a:pt x="0" y="25336"/>
                </a:cubicBezTo>
                <a:cubicBezTo>
                  <a:pt x="0" y="24743"/>
                  <a:pt x="481" y="24262"/>
                  <a:pt x="1075" y="24262"/>
                </a:cubicBezTo>
                <a:cubicBezTo>
                  <a:pt x="1668" y="24262"/>
                  <a:pt x="2150" y="24743"/>
                  <a:pt x="2150" y="25336"/>
                </a:cubicBezTo>
                <a:cubicBezTo>
                  <a:pt x="2150" y="25928"/>
                  <a:pt x="1668" y="26409"/>
                  <a:pt x="1075" y="26409"/>
                </a:cubicBezTo>
                <a:close/>
                <a:moveTo>
                  <a:pt x="1075" y="18321"/>
                </a:moveTo>
                <a:cubicBezTo>
                  <a:pt x="481" y="18321"/>
                  <a:pt x="0" y="17842"/>
                  <a:pt x="0" y="17248"/>
                </a:cubicBezTo>
                <a:cubicBezTo>
                  <a:pt x="0" y="16656"/>
                  <a:pt x="481" y="16175"/>
                  <a:pt x="1075" y="16175"/>
                </a:cubicBezTo>
                <a:cubicBezTo>
                  <a:pt x="1668" y="16175"/>
                  <a:pt x="2150" y="16656"/>
                  <a:pt x="2150" y="17248"/>
                </a:cubicBezTo>
                <a:cubicBezTo>
                  <a:pt x="2150" y="17842"/>
                  <a:pt x="1668" y="18321"/>
                  <a:pt x="1075" y="18321"/>
                </a:cubicBezTo>
                <a:close/>
                <a:moveTo>
                  <a:pt x="1075" y="10235"/>
                </a:moveTo>
                <a:cubicBezTo>
                  <a:pt x="481" y="10235"/>
                  <a:pt x="0" y="9755"/>
                  <a:pt x="0" y="9161"/>
                </a:cubicBezTo>
                <a:cubicBezTo>
                  <a:pt x="0" y="8568"/>
                  <a:pt x="481" y="8088"/>
                  <a:pt x="1075" y="8088"/>
                </a:cubicBezTo>
                <a:cubicBezTo>
                  <a:pt x="1668" y="8088"/>
                  <a:pt x="2150" y="8568"/>
                  <a:pt x="2150" y="9161"/>
                </a:cubicBezTo>
                <a:cubicBezTo>
                  <a:pt x="2150" y="9755"/>
                  <a:pt x="1668" y="10235"/>
                  <a:pt x="1075" y="10235"/>
                </a:cubicBezTo>
                <a:close/>
                <a:moveTo>
                  <a:pt x="1075" y="2148"/>
                </a:moveTo>
                <a:cubicBezTo>
                  <a:pt x="481" y="2148"/>
                  <a:pt x="0" y="1667"/>
                  <a:pt x="0" y="1075"/>
                </a:cubicBezTo>
                <a:cubicBezTo>
                  <a:pt x="0" y="481"/>
                  <a:pt x="481" y="0"/>
                  <a:pt x="1075" y="0"/>
                </a:cubicBezTo>
                <a:cubicBezTo>
                  <a:pt x="1668" y="0"/>
                  <a:pt x="2150" y="481"/>
                  <a:pt x="2150" y="1075"/>
                </a:cubicBezTo>
                <a:cubicBezTo>
                  <a:pt x="2150" y="1667"/>
                  <a:pt x="1668" y="2148"/>
                  <a:pt x="1075" y="2148"/>
                </a:cubicBezTo>
                <a:close/>
                <a:moveTo>
                  <a:pt x="54174" y="24261"/>
                </a:moveTo>
                <a:cubicBezTo>
                  <a:pt x="54768" y="24261"/>
                  <a:pt x="55249" y="24742"/>
                  <a:pt x="55249" y="25336"/>
                </a:cubicBezTo>
                <a:cubicBezTo>
                  <a:pt x="55249" y="25928"/>
                  <a:pt x="54768" y="26409"/>
                  <a:pt x="54174" y="26409"/>
                </a:cubicBezTo>
                <a:cubicBezTo>
                  <a:pt x="53581" y="26409"/>
                  <a:pt x="53099" y="25928"/>
                  <a:pt x="53099" y="25336"/>
                </a:cubicBezTo>
                <a:cubicBezTo>
                  <a:pt x="53099" y="24742"/>
                  <a:pt x="53581" y="24261"/>
                  <a:pt x="54174" y="2426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3"/>
          <p:cNvSpPr/>
          <p:nvPr/>
        </p:nvSpPr>
        <p:spPr>
          <a:xfrm flipH="1">
            <a:off x="-457188" y="4598450"/>
            <a:ext cx="1518300" cy="32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33"/>
          <p:cNvGrpSpPr/>
          <p:nvPr/>
        </p:nvGrpSpPr>
        <p:grpSpPr>
          <a:xfrm>
            <a:off x="6149678" y="3506230"/>
            <a:ext cx="2016133" cy="1641770"/>
            <a:chOff x="6149678" y="3506230"/>
            <a:chExt cx="2016133" cy="1641770"/>
          </a:xfrm>
        </p:grpSpPr>
        <p:sp>
          <p:nvSpPr>
            <p:cNvPr id="286" name="Google Shape;286;p33"/>
            <p:cNvSpPr/>
            <p:nvPr/>
          </p:nvSpPr>
          <p:spPr>
            <a:xfrm flipH="1">
              <a:off x="6149678" y="3506230"/>
              <a:ext cx="1381158" cy="1381178"/>
            </a:xfrm>
            <a:custGeom>
              <a:avLst/>
              <a:gdLst/>
              <a:ahLst/>
              <a:cxnLst/>
              <a:rect l="l" t="t" r="r" b="b"/>
              <a:pathLst>
                <a:path w="69153" h="69154" extrusionOk="0">
                  <a:moveTo>
                    <a:pt x="69152" y="14256"/>
                  </a:moveTo>
                  <a:lnTo>
                    <a:pt x="69152" y="0"/>
                  </a:lnTo>
                  <a:lnTo>
                    <a:pt x="0" y="0"/>
                  </a:lnTo>
                  <a:lnTo>
                    <a:pt x="0" y="69153"/>
                  </a:lnTo>
                  <a:lnTo>
                    <a:pt x="14256" y="69153"/>
                  </a:lnTo>
                  <a:cubicBezTo>
                    <a:pt x="44575" y="69153"/>
                    <a:pt x="69152" y="44576"/>
                    <a:pt x="69152" y="142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3"/>
            <p:cNvSpPr/>
            <p:nvPr/>
          </p:nvSpPr>
          <p:spPr>
            <a:xfrm flipH="1">
              <a:off x="6556612" y="3867900"/>
              <a:ext cx="1609200" cy="128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Placeholder 4" descr="A group of hands holding papers and a phone&#10;&#10;Description automatically generated">
            <a:extLst>
              <a:ext uri="{FF2B5EF4-FFF2-40B4-BE49-F238E27FC236}">
                <a16:creationId xmlns:a16="http://schemas.microsoft.com/office/drawing/2014/main" id="{AEA6E870-138E-470F-110D-38644035F4E3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 rotWithShape="1">
          <a:blip r:embed="rId3"/>
          <a:srcRect l="-340" t="-859" r="320" b="859"/>
          <a:stretch/>
        </p:blipFill>
        <p:spPr>
          <a:xfrm flipH="1">
            <a:off x="-2" y="-4500"/>
            <a:ext cx="4998722" cy="5148000"/>
          </a:xfrm>
        </p:spPr>
      </p:pic>
    </p:spTree>
    <p:extLst>
      <p:ext uri="{BB962C8B-B14F-4D97-AF65-F5344CB8AC3E}">
        <p14:creationId xmlns:p14="http://schemas.microsoft.com/office/powerpoint/2010/main" val="10713143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014A634-7BEF-E798-25EB-AE295E39F1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416252"/>
              </p:ext>
            </p:extLst>
          </p:nvPr>
        </p:nvGraphicFramePr>
        <p:xfrm>
          <a:off x="340963" y="610757"/>
          <a:ext cx="8630655" cy="437776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2754891">
                  <a:extLst>
                    <a:ext uri="{9D8B030D-6E8A-4147-A177-3AD203B41FA5}">
                      <a16:colId xmlns:a16="http://schemas.microsoft.com/office/drawing/2014/main" val="3632250827"/>
                    </a:ext>
                  </a:extLst>
                </a:gridCol>
                <a:gridCol w="1053885">
                  <a:extLst>
                    <a:ext uri="{9D8B030D-6E8A-4147-A177-3AD203B41FA5}">
                      <a16:colId xmlns:a16="http://schemas.microsoft.com/office/drawing/2014/main" val="717076603"/>
                    </a:ext>
                  </a:extLst>
                </a:gridCol>
                <a:gridCol w="720671">
                  <a:extLst>
                    <a:ext uri="{9D8B030D-6E8A-4147-A177-3AD203B41FA5}">
                      <a16:colId xmlns:a16="http://schemas.microsoft.com/office/drawing/2014/main" val="2496533209"/>
                    </a:ext>
                  </a:extLst>
                </a:gridCol>
                <a:gridCol w="829160">
                  <a:extLst>
                    <a:ext uri="{9D8B030D-6E8A-4147-A177-3AD203B41FA5}">
                      <a16:colId xmlns:a16="http://schemas.microsoft.com/office/drawing/2014/main" val="2965511649"/>
                    </a:ext>
                  </a:extLst>
                </a:gridCol>
                <a:gridCol w="874513">
                  <a:extLst>
                    <a:ext uri="{9D8B030D-6E8A-4147-A177-3AD203B41FA5}">
                      <a16:colId xmlns:a16="http://schemas.microsoft.com/office/drawing/2014/main" val="2825955328"/>
                    </a:ext>
                  </a:extLst>
                </a:gridCol>
                <a:gridCol w="1256586">
                  <a:extLst>
                    <a:ext uri="{9D8B030D-6E8A-4147-A177-3AD203B41FA5}">
                      <a16:colId xmlns:a16="http://schemas.microsoft.com/office/drawing/2014/main" val="3930303027"/>
                    </a:ext>
                  </a:extLst>
                </a:gridCol>
                <a:gridCol w="1140949">
                  <a:extLst>
                    <a:ext uri="{9D8B030D-6E8A-4147-A177-3AD203B41FA5}">
                      <a16:colId xmlns:a16="http://schemas.microsoft.com/office/drawing/2014/main" val="2287227667"/>
                    </a:ext>
                  </a:extLst>
                </a:gridCol>
              </a:tblGrid>
              <a:tr h="525988">
                <a:tc>
                  <a:txBody>
                    <a:bodyPr/>
                    <a:lstStyle/>
                    <a:p>
                      <a:pPr marL="45085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  <a:p>
                      <a:pPr marL="45085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</a:rPr>
                        <a:t>Features</a:t>
                      </a:r>
                      <a:endParaRPr lang="en-US" sz="14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629" marR="3662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027113" algn="l"/>
                        </a:tabLst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</a:rPr>
                        <a:t>DermaByte</a:t>
                      </a:r>
                      <a:endParaRPr lang="en-US" sz="14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629" marR="3662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 err="1">
                          <a:solidFill>
                            <a:schemeClr val="tx1"/>
                          </a:solidFill>
                          <a:effectLst/>
                        </a:rPr>
                        <a:t>MiiSkin</a:t>
                      </a:r>
                      <a:endParaRPr lang="en-US" sz="14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629" marR="3662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 err="1">
                          <a:solidFill>
                            <a:schemeClr val="tx1"/>
                          </a:solidFill>
                          <a:effectLst/>
                        </a:rPr>
                        <a:t>MDacne</a:t>
                      </a:r>
                      <a:endParaRPr lang="en-US" sz="14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629" marR="3662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</a:rPr>
                        <a:t>Eczema Tracker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4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629" marR="3662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</a:rPr>
                        <a:t>AAD Chronic Hives Patient</a:t>
                      </a:r>
                      <a:endParaRPr lang="en-US" sz="14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629" marR="3662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  <a:p>
                      <a:pPr marL="0" marR="43815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</a:rPr>
                        <a:t>Psoriasis Manager</a:t>
                      </a:r>
                      <a:endParaRPr lang="en-US" sz="14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629" marR="36629" marT="0" marB="0"/>
                </a:tc>
                <a:extLst>
                  <a:ext uri="{0D108BD9-81ED-4DB2-BD59-A6C34878D82A}">
                    <a16:rowId xmlns:a16="http://schemas.microsoft.com/office/drawing/2014/main" val="2454844453"/>
                  </a:ext>
                </a:extLst>
              </a:tr>
              <a:tr h="640407">
                <a:tc>
                  <a:txBody>
                    <a:bodyPr/>
                    <a:lstStyle/>
                    <a:p>
                      <a:pPr marL="45085" marR="0" algn="l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</a:rPr>
                        <a:t>Provide a report with detailed info about user’s health </a:t>
                      </a:r>
                      <a:endParaRPr lang="en-US" sz="14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629" marR="3662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00B050"/>
                          </a:solidFill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en-US" sz="2800" b="1" kern="1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629" marR="3662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00B050"/>
                          </a:solidFill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en-US" sz="2800" b="1" kern="1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629" marR="3662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en-US" sz="28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629" marR="3662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>
                          <a:solidFill>
                            <a:srgbClr val="FF0000"/>
                          </a:solidFill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en-US" sz="2800" b="1" kern="10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629" marR="3662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00B050"/>
                          </a:solidFill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en-US" sz="2800" b="1" kern="1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629" marR="3662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00B050"/>
                          </a:solidFill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en-US" sz="2800" b="1" kern="1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629" marR="36629" marT="0" marB="0"/>
                </a:tc>
                <a:extLst>
                  <a:ext uri="{0D108BD9-81ED-4DB2-BD59-A6C34878D82A}">
                    <a16:rowId xmlns:a16="http://schemas.microsoft.com/office/drawing/2014/main" val="2112897295"/>
                  </a:ext>
                </a:extLst>
              </a:tr>
              <a:tr h="511673">
                <a:tc>
                  <a:txBody>
                    <a:bodyPr/>
                    <a:lstStyle/>
                    <a:p>
                      <a:pPr marL="45085" marR="0" algn="l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</a:rPr>
                        <a:t>Help patients find a dermatologist</a:t>
                      </a:r>
                      <a:endParaRPr lang="en-US" sz="14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629" marR="3662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00B050"/>
                          </a:solidFill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en-US" sz="2800" b="1" kern="1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629" marR="3662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00B050"/>
                          </a:solidFill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en-US" sz="2800" b="1" kern="1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629" marR="3662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en-US" sz="28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629" marR="3662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en-US" sz="28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629" marR="3662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00B050"/>
                          </a:solidFill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en-US" sz="2800" b="1" kern="1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629" marR="3662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00B050"/>
                          </a:solidFill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en-US" sz="2800" b="1" kern="1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629" marR="36629" marT="0" marB="0"/>
                </a:tc>
                <a:extLst>
                  <a:ext uri="{0D108BD9-81ED-4DB2-BD59-A6C34878D82A}">
                    <a16:rowId xmlns:a16="http://schemas.microsoft.com/office/drawing/2014/main" val="1635519843"/>
                  </a:ext>
                </a:extLst>
              </a:tr>
              <a:tr h="640407">
                <a:tc>
                  <a:txBody>
                    <a:bodyPr/>
                    <a:lstStyle/>
                    <a:p>
                      <a:pPr marL="45085" marR="0" algn="l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</a:rPr>
                        <a:t>Real-time video and audio capabilities with dermatology</a:t>
                      </a:r>
                      <a:endParaRPr lang="en-US" sz="14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629" marR="3662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00B050"/>
                          </a:solidFill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en-US" sz="2800" b="1" kern="1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629" marR="3662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en-US" sz="28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629" marR="3662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en-US" sz="28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629" marR="3662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en-US" sz="28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629" marR="3662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en-US" sz="28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629" marR="3662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en-US" sz="28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629" marR="36629" marT="0" marB="0"/>
                </a:tc>
                <a:extLst>
                  <a:ext uri="{0D108BD9-81ED-4DB2-BD59-A6C34878D82A}">
                    <a16:rowId xmlns:a16="http://schemas.microsoft.com/office/drawing/2014/main" val="1624504264"/>
                  </a:ext>
                </a:extLst>
              </a:tr>
              <a:tr h="424191">
                <a:tc>
                  <a:txBody>
                    <a:bodyPr/>
                    <a:lstStyle/>
                    <a:p>
                      <a:pPr marL="45085" marR="0" algn="l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</a:rPr>
                        <a:t>Demonstrate historical scans and detections</a:t>
                      </a:r>
                      <a:endParaRPr lang="en-US" sz="14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629" marR="3662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>
                          <a:solidFill>
                            <a:srgbClr val="00B050"/>
                          </a:solidFill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en-US" sz="2800" b="1" kern="10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629" marR="3662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00B050"/>
                          </a:solidFill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en-US" sz="2800" b="1" kern="1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629" marR="3662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en-US" sz="28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629" marR="3662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00B050"/>
                          </a:solidFill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en-US" sz="2800" b="1" kern="1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629" marR="3662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00B050"/>
                          </a:solidFill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en-US" sz="2800" b="1" kern="1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629" marR="3662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00B050"/>
                          </a:solidFill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en-US" sz="2800" b="1" kern="1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629" marR="36629" marT="0" marB="0"/>
                </a:tc>
                <a:extLst>
                  <a:ext uri="{0D108BD9-81ED-4DB2-BD59-A6C34878D82A}">
                    <a16:rowId xmlns:a16="http://schemas.microsoft.com/office/drawing/2014/main" val="2616484966"/>
                  </a:ext>
                </a:extLst>
              </a:tr>
              <a:tr h="640407">
                <a:tc>
                  <a:txBody>
                    <a:bodyPr/>
                    <a:lstStyle/>
                    <a:p>
                      <a:pPr marL="45085" marR="0" algn="l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</a:rPr>
                        <a:t>Able to schedule a test using the system's laboratories</a:t>
                      </a:r>
                      <a:endParaRPr lang="en-US" sz="14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629" marR="3662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00B050"/>
                          </a:solidFill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en-US" sz="2800" b="1" kern="1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629" marR="3662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en-US" sz="28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629" marR="3662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en-US" sz="28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629" marR="3662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en-US" sz="28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629" marR="3662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en-US" sz="28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629" marR="3662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en-US" sz="28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629" marR="36629" marT="0" marB="0"/>
                </a:tc>
                <a:extLst>
                  <a:ext uri="{0D108BD9-81ED-4DB2-BD59-A6C34878D82A}">
                    <a16:rowId xmlns:a16="http://schemas.microsoft.com/office/drawing/2014/main" val="2659212670"/>
                  </a:ext>
                </a:extLst>
              </a:tr>
              <a:tr h="598157">
                <a:tc>
                  <a:txBody>
                    <a:bodyPr/>
                    <a:lstStyle/>
                    <a:p>
                      <a:pPr marL="45085" marR="0" algn="l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solidFill>
                            <a:schemeClr val="tx1"/>
                          </a:solidFill>
                          <a:effectLst/>
                        </a:rPr>
                        <a:t>AI system to identify more than just one skin diseases</a:t>
                      </a:r>
                      <a:endParaRPr lang="en-US" sz="14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629" marR="36629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00B050"/>
                          </a:solidFill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en-US" sz="2800" b="1" kern="1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629" marR="3662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00B050"/>
                          </a:solidFill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en-US" sz="2800" b="1" kern="1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629" marR="3662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00B050"/>
                          </a:solidFill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en-US" sz="2800" b="1" kern="100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629" marR="3662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en-US" sz="28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629" marR="3662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en-US" sz="28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629" marR="3662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00"/>
                          </a:solidFill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en-US" sz="2800" b="1" kern="1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6629" marR="36629" marT="0" marB="0"/>
                </a:tc>
                <a:extLst>
                  <a:ext uri="{0D108BD9-81ED-4DB2-BD59-A6C34878D82A}">
                    <a16:rowId xmlns:a16="http://schemas.microsoft.com/office/drawing/2014/main" val="265557757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9D8A7D5-C55A-2632-36AE-3D4883B291A7}"/>
              </a:ext>
            </a:extLst>
          </p:cNvPr>
          <p:cNvSpPr txBox="1"/>
          <p:nvPr/>
        </p:nvSpPr>
        <p:spPr>
          <a:xfrm>
            <a:off x="271221" y="56759"/>
            <a:ext cx="48587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dk1"/>
              </a:buClr>
              <a:buSzPts val="3000"/>
            </a:pPr>
            <a:r>
              <a:rPr lang="en-US" sz="3000" b="1" dirty="0">
                <a:solidFill>
                  <a:schemeClr val="dk1"/>
                </a:solidFill>
                <a:latin typeface="Raleway"/>
                <a:sym typeface="Raleway"/>
              </a:rPr>
              <a:t>Related Work </a:t>
            </a:r>
          </a:p>
        </p:txBody>
      </p:sp>
    </p:spTree>
    <p:extLst>
      <p:ext uri="{BB962C8B-B14F-4D97-AF65-F5344CB8AC3E}">
        <p14:creationId xmlns:p14="http://schemas.microsoft.com/office/powerpoint/2010/main" val="3405553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>
            <a:spLocks noGrp="1"/>
          </p:cNvSpPr>
          <p:nvPr>
            <p:ph type="title"/>
          </p:nvPr>
        </p:nvSpPr>
        <p:spPr>
          <a:xfrm>
            <a:off x="456529" y="22828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64" name="Google Shape;264;p32"/>
          <p:cNvSpPr txBox="1">
            <a:spLocks noGrp="1"/>
          </p:cNvSpPr>
          <p:nvPr>
            <p:ph type="title" idx="2"/>
          </p:nvPr>
        </p:nvSpPr>
        <p:spPr>
          <a:xfrm>
            <a:off x="3406753" y="923623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65" name="Google Shape;265;p32"/>
          <p:cNvSpPr txBox="1">
            <a:spLocks noGrp="1"/>
          </p:cNvSpPr>
          <p:nvPr>
            <p:ph type="title" idx="3"/>
          </p:nvPr>
        </p:nvSpPr>
        <p:spPr>
          <a:xfrm>
            <a:off x="3406753" y="1747869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66" name="Google Shape;266;p32"/>
          <p:cNvSpPr txBox="1">
            <a:spLocks noGrp="1"/>
          </p:cNvSpPr>
          <p:nvPr>
            <p:ph type="title" idx="4"/>
          </p:nvPr>
        </p:nvSpPr>
        <p:spPr>
          <a:xfrm>
            <a:off x="6106028" y="923623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67" name="Google Shape;267;p32"/>
          <p:cNvSpPr txBox="1">
            <a:spLocks noGrp="1"/>
          </p:cNvSpPr>
          <p:nvPr>
            <p:ph type="title" idx="5"/>
          </p:nvPr>
        </p:nvSpPr>
        <p:spPr>
          <a:xfrm>
            <a:off x="6106028" y="1747869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68" name="Google Shape;268;p32"/>
          <p:cNvSpPr txBox="1">
            <a:spLocks noGrp="1"/>
          </p:cNvSpPr>
          <p:nvPr>
            <p:ph type="title" idx="6"/>
          </p:nvPr>
        </p:nvSpPr>
        <p:spPr>
          <a:xfrm>
            <a:off x="683203" y="1854715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69" name="Google Shape;269;p32"/>
          <p:cNvSpPr txBox="1">
            <a:spLocks noGrp="1"/>
          </p:cNvSpPr>
          <p:nvPr>
            <p:ph type="title" idx="7"/>
          </p:nvPr>
        </p:nvSpPr>
        <p:spPr>
          <a:xfrm>
            <a:off x="670706" y="2817457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270" name="Google Shape;270;p32"/>
          <p:cNvSpPr txBox="1">
            <a:spLocks noGrp="1"/>
          </p:cNvSpPr>
          <p:nvPr>
            <p:ph type="subTitle" idx="1"/>
          </p:nvPr>
        </p:nvSpPr>
        <p:spPr>
          <a:xfrm>
            <a:off x="3406753" y="1493915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</a:t>
            </a:r>
            <a:endParaRPr dirty="0"/>
          </a:p>
        </p:txBody>
      </p:sp>
      <p:sp>
        <p:nvSpPr>
          <p:cNvPr id="271" name="Google Shape;271;p32"/>
          <p:cNvSpPr txBox="1">
            <a:spLocks noGrp="1"/>
          </p:cNvSpPr>
          <p:nvPr>
            <p:ph type="subTitle" idx="8"/>
          </p:nvPr>
        </p:nvSpPr>
        <p:spPr>
          <a:xfrm>
            <a:off x="6106028" y="1493915"/>
            <a:ext cx="2485604" cy="6464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Statement</a:t>
            </a:r>
          </a:p>
        </p:txBody>
      </p:sp>
      <p:sp>
        <p:nvSpPr>
          <p:cNvPr id="272" name="Google Shape;272;p32"/>
          <p:cNvSpPr txBox="1">
            <a:spLocks noGrp="1"/>
          </p:cNvSpPr>
          <p:nvPr>
            <p:ph type="subTitle" idx="9"/>
          </p:nvPr>
        </p:nvSpPr>
        <p:spPr>
          <a:xfrm>
            <a:off x="683203" y="2425007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Solutions</a:t>
            </a:r>
            <a:endParaRPr dirty="0"/>
          </a:p>
        </p:txBody>
      </p:sp>
      <p:sp>
        <p:nvSpPr>
          <p:cNvPr id="273" name="Google Shape;273;p32"/>
          <p:cNvSpPr txBox="1">
            <a:spLocks noGrp="1"/>
          </p:cNvSpPr>
          <p:nvPr>
            <p:ph type="subTitle" idx="13"/>
          </p:nvPr>
        </p:nvSpPr>
        <p:spPr>
          <a:xfrm>
            <a:off x="3406753" y="2318153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Functional </a:t>
            </a:r>
            <a:r>
              <a:rPr lang="en-US" sz="1600" b="1" i="0" dirty="0">
                <a:solidFill>
                  <a:srgbClr val="3D4130"/>
                </a:solidFill>
                <a:effectLst/>
                <a:latin typeface="Raleway" pitchFamily="2" charset="0"/>
                <a:ea typeface="Raleway" pitchFamily="2" charset="0"/>
                <a:cs typeface="Raleway" pitchFamily="2" charset="0"/>
              </a:rPr>
              <a:t>Requirements</a:t>
            </a:r>
            <a:endParaRPr sz="1600" dirty="0"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14"/>
          </p:nvPr>
        </p:nvSpPr>
        <p:spPr>
          <a:xfrm>
            <a:off x="6106028" y="2318153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Non-Functional Requirements </a:t>
            </a:r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15"/>
          </p:nvPr>
        </p:nvSpPr>
        <p:spPr>
          <a:xfrm>
            <a:off x="670706" y="3387741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Related Work</a:t>
            </a:r>
            <a:endParaRPr dirty="0"/>
          </a:p>
        </p:txBody>
      </p:sp>
      <p:sp>
        <p:nvSpPr>
          <p:cNvPr id="8" name="Google Shape;265;p32">
            <a:extLst>
              <a:ext uri="{FF2B5EF4-FFF2-40B4-BE49-F238E27FC236}">
                <a16:creationId xmlns:a16="http://schemas.microsoft.com/office/drawing/2014/main" id="{F66A246C-E426-72CD-0B14-A8BD395EB177}"/>
              </a:ext>
            </a:extLst>
          </p:cNvPr>
          <p:cNvSpPr txBox="1">
            <a:spLocks/>
          </p:cNvSpPr>
          <p:nvPr/>
        </p:nvSpPr>
        <p:spPr>
          <a:xfrm>
            <a:off x="3406753" y="2817457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9" name="Google Shape;267;p32">
            <a:extLst>
              <a:ext uri="{FF2B5EF4-FFF2-40B4-BE49-F238E27FC236}">
                <a16:creationId xmlns:a16="http://schemas.microsoft.com/office/drawing/2014/main" id="{A7298731-2FD5-0F56-D55D-CE388D96EA28}"/>
              </a:ext>
            </a:extLst>
          </p:cNvPr>
          <p:cNvSpPr txBox="1">
            <a:spLocks/>
          </p:cNvSpPr>
          <p:nvPr/>
        </p:nvSpPr>
        <p:spPr>
          <a:xfrm>
            <a:off x="6106028" y="2817457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  <p:sp>
        <p:nvSpPr>
          <p:cNvPr id="10" name="Google Shape;269;p32">
            <a:extLst>
              <a:ext uri="{FF2B5EF4-FFF2-40B4-BE49-F238E27FC236}">
                <a16:creationId xmlns:a16="http://schemas.microsoft.com/office/drawing/2014/main" id="{1E94CACA-E945-8491-AC26-8E7031034FD2}"/>
              </a:ext>
            </a:extLst>
          </p:cNvPr>
          <p:cNvSpPr txBox="1">
            <a:spLocks/>
          </p:cNvSpPr>
          <p:nvPr/>
        </p:nvSpPr>
        <p:spPr>
          <a:xfrm>
            <a:off x="678647" y="3717911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10</a:t>
            </a:r>
          </a:p>
        </p:txBody>
      </p:sp>
      <p:sp>
        <p:nvSpPr>
          <p:cNvPr id="11" name="Google Shape;273;p32">
            <a:extLst>
              <a:ext uri="{FF2B5EF4-FFF2-40B4-BE49-F238E27FC236}">
                <a16:creationId xmlns:a16="http://schemas.microsoft.com/office/drawing/2014/main" id="{E58C0499-D923-72FF-7416-EB8B79EC5FB4}"/>
              </a:ext>
            </a:extLst>
          </p:cNvPr>
          <p:cNvSpPr txBox="1">
            <a:spLocks/>
          </p:cNvSpPr>
          <p:nvPr/>
        </p:nvSpPr>
        <p:spPr>
          <a:xfrm>
            <a:off x="3406753" y="3387741"/>
            <a:ext cx="2305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Ai Model</a:t>
            </a:r>
          </a:p>
        </p:txBody>
      </p:sp>
      <p:sp>
        <p:nvSpPr>
          <p:cNvPr id="12" name="Google Shape;274;p32">
            <a:extLst>
              <a:ext uri="{FF2B5EF4-FFF2-40B4-BE49-F238E27FC236}">
                <a16:creationId xmlns:a16="http://schemas.microsoft.com/office/drawing/2014/main" id="{E93D2F55-ACFE-88DD-B20F-4BB011DD1ED7}"/>
              </a:ext>
            </a:extLst>
          </p:cNvPr>
          <p:cNvSpPr txBox="1">
            <a:spLocks/>
          </p:cNvSpPr>
          <p:nvPr/>
        </p:nvSpPr>
        <p:spPr>
          <a:xfrm>
            <a:off x="6106028" y="3387741"/>
            <a:ext cx="2305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Future Work</a:t>
            </a:r>
          </a:p>
        </p:txBody>
      </p:sp>
      <p:sp>
        <p:nvSpPr>
          <p:cNvPr id="13" name="Google Shape;275;p32">
            <a:extLst>
              <a:ext uri="{FF2B5EF4-FFF2-40B4-BE49-F238E27FC236}">
                <a16:creationId xmlns:a16="http://schemas.microsoft.com/office/drawing/2014/main" id="{E5F52A62-4253-DD45-2E25-5F95ACD97AA0}"/>
              </a:ext>
            </a:extLst>
          </p:cNvPr>
          <p:cNvSpPr txBox="1">
            <a:spLocks/>
          </p:cNvSpPr>
          <p:nvPr/>
        </p:nvSpPr>
        <p:spPr>
          <a:xfrm>
            <a:off x="678647" y="4288195"/>
            <a:ext cx="2305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Technology</a:t>
            </a:r>
          </a:p>
        </p:txBody>
      </p:sp>
      <p:sp>
        <p:nvSpPr>
          <p:cNvPr id="14" name="Google Shape;265;p32">
            <a:extLst>
              <a:ext uri="{FF2B5EF4-FFF2-40B4-BE49-F238E27FC236}">
                <a16:creationId xmlns:a16="http://schemas.microsoft.com/office/drawing/2014/main" id="{DDAC74EA-E8F2-64E5-EC50-BA64D4FDE71E}"/>
              </a:ext>
            </a:extLst>
          </p:cNvPr>
          <p:cNvSpPr txBox="1">
            <a:spLocks/>
          </p:cNvSpPr>
          <p:nvPr/>
        </p:nvSpPr>
        <p:spPr>
          <a:xfrm>
            <a:off x="3437749" y="3717911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11</a:t>
            </a:r>
          </a:p>
        </p:txBody>
      </p:sp>
      <p:sp>
        <p:nvSpPr>
          <p:cNvPr id="17" name="Google Shape;273;p32">
            <a:extLst>
              <a:ext uri="{FF2B5EF4-FFF2-40B4-BE49-F238E27FC236}">
                <a16:creationId xmlns:a16="http://schemas.microsoft.com/office/drawing/2014/main" id="{00AEF076-6E0D-151E-B074-BCDB182AF87C}"/>
              </a:ext>
            </a:extLst>
          </p:cNvPr>
          <p:cNvSpPr txBox="1">
            <a:spLocks/>
          </p:cNvSpPr>
          <p:nvPr/>
        </p:nvSpPr>
        <p:spPr>
          <a:xfrm>
            <a:off x="3406753" y="4314049"/>
            <a:ext cx="2305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Prototype</a:t>
            </a:r>
          </a:p>
        </p:txBody>
      </p:sp>
      <p:sp>
        <p:nvSpPr>
          <p:cNvPr id="3" name="Google Shape;267;p32">
            <a:extLst>
              <a:ext uri="{FF2B5EF4-FFF2-40B4-BE49-F238E27FC236}">
                <a16:creationId xmlns:a16="http://schemas.microsoft.com/office/drawing/2014/main" id="{4B9F428B-F5BB-0B39-9402-1186806CA30A}"/>
              </a:ext>
            </a:extLst>
          </p:cNvPr>
          <p:cNvSpPr txBox="1">
            <a:spLocks/>
          </p:cNvSpPr>
          <p:nvPr/>
        </p:nvSpPr>
        <p:spPr>
          <a:xfrm>
            <a:off x="686204" y="931746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01</a:t>
            </a:r>
          </a:p>
        </p:txBody>
      </p:sp>
      <p:sp>
        <p:nvSpPr>
          <p:cNvPr id="4" name="Google Shape;274;p32">
            <a:extLst>
              <a:ext uri="{FF2B5EF4-FFF2-40B4-BE49-F238E27FC236}">
                <a16:creationId xmlns:a16="http://schemas.microsoft.com/office/drawing/2014/main" id="{06BE4318-7433-5D55-F9B9-0DF05601DA55}"/>
              </a:ext>
            </a:extLst>
          </p:cNvPr>
          <p:cNvSpPr txBox="1">
            <a:spLocks/>
          </p:cNvSpPr>
          <p:nvPr/>
        </p:nvSpPr>
        <p:spPr>
          <a:xfrm>
            <a:off x="670706" y="1502030"/>
            <a:ext cx="2305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Our Team</a:t>
            </a:r>
          </a:p>
        </p:txBody>
      </p:sp>
    </p:spTree>
    <p:extLst>
      <p:ext uri="{BB962C8B-B14F-4D97-AF65-F5344CB8AC3E}">
        <p14:creationId xmlns:p14="http://schemas.microsoft.com/office/powerpoint/2010/main" val="1332726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 txBox="1">
            <a:spLocks noGrp="1"/>
          </p:cNvSpPr>
          <p:nvPr>
            <p:ph type="title"/>
          </p:nvPr>
        </p:nvSpPr>
        <p:spPr>
          <a:xfrm>
            <a:off x="5460227" y="1913706"/>
            <a:ext cx="4836832" cy="13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 Model</a:t>
            </a:r>
            <a:endParaRPr dirty="0"/>
          </a:p>
        </p:txBody>
      </p:sp>
      <p:sp>
        <p:nvSpPr>
          <p:cNvPr id="281" name="Google Shape;281;p33"/>
          <p:cNvSpPr txBox="1">
            <a:spLocks noGrp="1"/>
          </p:cNvSpPr>
          <p:nvPr>
            <p:ph type="title" idx="2"/>
          </p:nvPr>
        </p:nvSpPr>
        <p:spPr>
          <a:xfrm>
            <a:off x="6587126" y="763740"/>
            <a:ext cx="1117500" cy="11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283" name="Google Shape;283;p33"/>
          <p:cNvSpPr/>
          <p:nvPr/>
        </p:nvSpPr>
        <p:spPr>
          <a:xfrm flipH="1">
            <a:off x="-886488" y="204888"/>
            <a:ext cx="1381225" cy="660225"/>
          </a:xfrm>
          <a:custGeom>
            <a:avLst/>
            <a:gdLst/>
            <a:ahLst/>
            <a:cxnLst/>
            <a:rect l="l" t="t" r="r" b="b"/>
            <a:pathLst>
              <a:path w="55249" h="26409" extrusionOk="0">
                <a:moveTo>
                  <a:pt x="54174" y="18323"/>
                </a:moveTo>
                <a:cubicBezTo>
                  <a:pt x="53581" y="18323"/>
                  <a:pt x="53099" y="17842"/>
                  <a:pt x="53099" y="17248"/>
                </a:cubicBezTo>
                <a:cubicBezTo>
                  <a:pt x="53099" y="16656"/>
                  <a:pt x="53581" y="16175"/>
                  <a:pt x="54174" y="16175"/>
                </a:cubicBezTo>
                <a:cubicBezTo>
                  <a:pt x="54768" y="16175"/>
                  <a:pt x="55249" y="16656"/>
                  <a:pt x="55249" y="17248"/>
                </a:cubicBezTo>
                <a:cubicBezTo>
                  <a:pt x="55249" y="17842"/>
                  <a:pt x="54768" y="18323"/>
                  <a:pt x="54174" y="18323"/>
                </a:cubicBezTo>
                <a:close/>
                <a:moveTo>
                  <a:pt x="54174" y="10235"/>
                </a:moveTo>
                <a:cubicBezTo>
                  <a:pt x="53581" y="10235"/>
                  <a:pt x="53099" y="9755"/>
                  <a:pt x="53099" y="9161"/>
                </a:cubicBezTo>
                <a:cubicBezTo>
                  <a:pt x="53099" y="8568"/>
                  <a:pt x="53581" y="8088"/>
                  <a:pt x="54174" y="8088"/>
                </a:cubicBezTo>
                <a:cubicBezTo>
                  <a:pt x="54768" y="8088"/>
                  <a:pt x="55249" y="8568"/>
                  <a:pt x="55249" y="9161"/>
                </a:cubicBezTo>
                <a:cubicBezTo>
                  <a:pt x="55249" y="9755"/>
                  <a:pt x="54768" y="10235"/>
                  <a:pt x="54174" y="10235"/>
                </a:cubicBezTo>
                <a:close/>
                <a:moveTo>
                  <a:pt x="54174" y="2148"/>
                </a:moveTo>
                <a:cubicBezTo>
                  <a:pt x="53581" y="2148"/>
                  <a:pt x="53099" y="1667"/>
                  <a:pt x="53099" y="1075"/>
                </a:cubicBezTo>
                <a:cubicBezTo>
                  <a:pt x="53099" y="481"/>
                  <a:pt x="53581" y="0"/>
                  <a:pt x="54174" y="0"/>
                </a:cubicBezTo>
                <a:cubicBezTo>
                  <a:pt x="54768" y="0"/>
                  <a:pt x="55249" y="481"/>
                  <a:pt x="55249" y="1075"/>
                </a:cubicBezTo>
                <a:cubicBezTo>
                  <a:pt x="55249" y="1667"/>
                  <a:pt x="54768" y="2148"/>
                  <a:pt x="54174" y="2148"/>
                </a:cubicBezTo>
                <a:close/>
                <a:moveTo>
                  <a:pt x="45324" y="26409"/>
                </a:moveTo>
                <a:cubicBezTo>
                  <a:pt x="44731" y="26409"/>
                  <a:pt x="44249" y="25928"/>
                  <a:pt x="44249" y="25336"/>
                </a:cubicBezTo>
                <a:cubicBezTo>
                  <a:pt x="44249" y="24743"/>
                  <a:pt x="44731" y="24262"/>
                  <a:pt x="45324" y="24262"/>
                </a:cubicBezTo>
                <a:cubicBezTo>
                  <a:pt x="45918" y="24262"/>
                  <a:pt x="46399" y="24743"/>
                  <a:pt x="46399" y="25336"/>
                </a:cubicBezTo>
                <a:cubicBezTo>
                  <a:pt x="46399" y="25928"/>
                  <a:pt x="45918" y="26409"/>
                  <a:pt x="45324" y="26409"/>
                </a:cubicBezTo>
                <a:close/>
                <a:moveTo>
                  <a:pt x="45324" y="18323"/>
                </a:moveTo>
                <a:cubicBezTo>
                  <a:pt x="44731" y="18323"/>
                  <a:pt x="44249" y="17842"/>
                  <a:pt x="44249" y="17248"/>
                </a:cubicBezTo>
                <a:cubicBezTo>
                  <a:pt x="44249" y="16656"/>
                  <a:pt x="44731" y="16175"/>
                  <a:pt x="45324" y="16175"/>
                </a:cubicBezTo>
                <a:cubicBezTo>
                  <a:pt x="45918" y="16175"/>
                  <a:pt x="46399" y="16656"/>
                  <a:pt x="46399" y="17248"/>
                </a:cubicBezTo>
                <a:cubicBezTo>
                  <a:pt x="46399" y="17842"/>
                  <a:pt x="45918" y="18323"/>
                  <a:pt x="45324" y="18323"/>
                </a:cubicBezTo>
                <a:close/>
                <a:moveTo>
                  <a:pt x="45324" y="10235"/>
                </a:moveTo>
                <a:cubicBezTo>
                  <a:pt x="44731" y="10235"/>
                  <a:pt x="44249" y="9755"/>
                  <a:pt x="44249" y="9161"/>
                </a:cubicBezTo>
                <a:cubicBezTo>
                  <a:pt x="44249" y="8568"/>
                  <a:pt x="44731" y="8088"/>
                  <a:pt x="45324" y="8088"/>
                </a:cubicBezTo>
                <a:cubicBezTo>
                  <a:pt x="45918" y="8088"/>
                  <a:pt x="46399" y="8568"/>
                  <a:pt x="46399" y="9161"/>
                </a:cubicBezTo>
                <a:cubicBezTo>
                  <a:pt x="46399" y="9755"/>
                  <a:pt x="45918" y="10235"/>
                  <a:pt x="45324" y="10235"/>
                </a:cubicBezTo>
                <a:close/>
                <a:moveTo>
                  <a:pt x="45324" y="2148"/>
                </a:moveTo>
                <a:cubicBezTo>
                  <a:pt x="44731" y="2148"/>
                  <a:pt x="44249" y="1667"/>
                  <a:pt x="44249" y="1075"/>
                </a:cubicBezTo>
                <a:cubicBezTo>
                  <a:pt x="44249" y="481"/>
                  <a:pt x="44731" y="0"/>
                  <a:pt x="45324" y="0"/>
                </a:cubicBezTo>
                <a:cubicBezTo>
                  <a:pt x="45918" y="0"/>
                  <a:pt x="46399" y="481"/>
                  <a:pt x="46399" y="1075"/>
                </a:cubicBezTo>
                <a:cubicBezTo>
                  <a:pt x="46399" y="1667"/>
                  <a:pt x="45918" y="2148"/>
                  <a:pt x="45324" y="2148"/>
                </a:cubicBezTo>
                <a:close/>
                <a:moveTo>
                  <a:pt x="36474" y="26409"/>
                </a:moveTo>
                <a:cubicBezTo>
                  <a:pt x="35881" y="26409"/>
                  <a:pt x="35399" y="25928"/>
                  <a:pt x="35399" y="25336"/>
                </a:cubicBezTo>
                <a:cubicBezTo>
                  <a:pt x="35399" y="24743"/>
                  <a:pt x="35881" y="24262"/>
                  <a:pt x="36474" y="24262"/>
                </a:cubicBezTo>
                <a:cubicBezTo>
                  <a:pt x="37068" y="24262"/>
                  <a:pt x="37549" y="24743"/>
                  <a:pt x="37549" y="25336"/>
                </a:cubicBezTo>
                <a:cubicBezTo>
                  <a:pt x="37549" y="25928"/>
                  <a:pt x="37068" y="26409"/>
                  <a:pt x="36474" y="26409"/>
                </a:cubicBezTo>
                <a:close/>
                <a:moveTo>
                  <a:pt x="36474" y="18321"/>
                </a:moveTo>
                <a:cubicBezTo>
                  <a:pt x="35881" y="18321"/>
                  <a:pt x="35399" y="17842"/>
                  <a:pt x="35399" y="17248"/>
                </a:cubicBezTo>
                <a:cubicBezTo>
                  <a:pt x="35399" y="16656"/>
                  <a:pt x="35881" y="16175"/>
                  <a:pt x="36474" y="16175"/>
                </a:cubicBezTo>
                <a:cubicBezTo>
                  <a:pt x="37068" y="16175"/>
                  <a:pt x="37549" y="16656"/>
                  <a:pt x="37549" y="17248"/>
                </a:cubicBezTo>
                <a:cubicBezTo>
                  <a:pt x="37549" y="17842"/>
                  <a:pt x="37068" y="18321"/>
                  <a:pt x="36474" y="18321"/>
                </a:cubicBezTo>
                <a:close/>
                <a:moveTo>
                  <a:pt x="36474" y="10235"/>
                </a:moveTo>
                <a:cubicBezTo>
                  <a:pt x="35881" y="10235"/>
                  <a:pt x="35399" y="9755"/>
                  <a:pt x="35399" y="9161"/>
                </a:cubicBezTo>
                <a:cubicBezTo>
                  <a:pt x="35399" y="8568"/>
                  <a:pt x="35881" y="8088"/>
                  <a:pt x="36474" y="8088"/>
                </a:cubicBezTo>
                <a:cubicBezTo>
                  <a:pt x="37068" y="8088"/>
                  <a:pt x="37549" y="8568"/>
                  <a:pt x="37549" y="9161"/>
                </a:cubicBezTo>
                <a:cubicBezTo>
                  <a:pt x="37549" y="9755"/>
                  <a:pt x="37068" y="10235"/>
                  <a:pt x="36474" y="10235"/>
                </a:cubicBezTo>
                <a:close/>
                <a:moveTo>
                  <a:pt x="36474" y="2148"/>
                </a:moveTo>
                <a:cubicBezTo>
                  <a:pt x="35881" y="2148"/>
                  <a:pt x="35399" y="1667"/>
                  <a:pt x="35399" y="1075"/>
                </a:cubicBezTo>
                <a:cubicBezTo>
                  <a:pt x="35399" y="481"/>
                  <a:pt x="35881" y="0"/>
                  <a:pt x="36474" y="0"/>
                </a:cubicBezTo>
                <a:cubicBezTo>
                  <a:pt x="37068" y="0"/>
                  <a:pt x="37549" y="481"/>
                  <a:pt x="37549" y="1075"/>
                </a:cubicBezTo>
                <a:cubicBezTo>
                  <a:pt x="37549" y="1667"/>
                  <a:pt x="37068" y="2148"/>
                  <a:pt x="36474" y="2148"/>
                </a:cubicBezTo>
                <a:close/>
                <a:moveTo>
                  <a:pt x="27625" y="26409"/>
                </a:moveTo>
                <a:cubicBezTo>
                  <a:pt x="27031" y="26409"/>
                  <a:pt x="26549" y="25928"/>
                  <a:pt x="26549" y="25336"/>
                </a:cubicBezTo>
                <a:cubicBezTo>
                  <a:pt x="26549" y="24743"/>
                  <a:pt x="27031" y="24262"/>
                  <a:pt x="27625" y="24262"/>
                </a:cubicBezTo>
                <a:cubicBezTo>
                  <a:pt x="28218" y="24262"/>
                  <a:pt x="28700" y="24743"/>
                  <a:pt x="28700" y="25336"/>
                </a:cubicBezTo>
                <a:cubicBezTo>
                  <a:pt x="28700" y="25928"/>
                  <a:pt x="28218" y="26409"/>
                  <a:pt x="27625" y="26409"/>
                </a:cubicBezTo>
                <a:close/>
                <a:moveTo>
                  <a:pt x="27625" y="18321"/>
                </a:moveTo>
                <a:cubicBezTo>
                  <a:pt x="27031" y="18321"/>
                  <a:pt x="26549" y="17842"/>
                  <a:pt x="26549" y="17248"/>
                </a:cubicBezTo>
                <a:cubicBezTo>
                  <a:pt x="26549" y="16656"/>
                  <a:pt x="27031" y="16175"/>
                  <a:pt x="27625" y="16175"/>
                </a:cubicBezTo>
                <a:cubicBezTo>
                  <a:pt x="28218" y="16175"/>
                  <a:pt x="28700" y="16656"/>
                  <a:pt x="28700" y="17248"/>
                </a:cubicBezTo>
                <a:cubicBezTo>
                  <a:pt x="28700" y="17842"/>
                  <a:pt x="28218" y="18321"/>
                  <a:pt x="27625" y="18321"/>
                </a:cubicBezTo>
                <a:close/>
                <a:moveTo>
                  <a:pt x="27625" y="10235"/>
                </a:moveTo>
                <a:cubicBezTo>
                  <a:pt x="27031" y="10235"/>
                  <a:pt x="26549" y="9755"/>
                  <a:pt x="26549" y="9161"/>
                </a:cubicBezTo>
                <a:cubicBezTo>
                  <a:pt x="26549" y="8568"/>
                  <a:pt x="27031" y="8088"/>
                  <a:pt x="27625" y="8088"/>
                </a:cubicBezTo>
                <a:cubicBezTo>
                  <a:pt x="28218" y="8088"/>
                  <a:pt x="28700" y="8568"/>
                  <a:pt x="28700" y="9161"/>
                </a:cubicBezTo>
                <a:cubicBezTo>
                  <a:pt x="28700" y="9755"/>
                  <a:pt x="28218" y="10235"/>
                  <a:pt x="27625" y="10235"/>
                </a:cubicBezTo>
                <a:close/>
                <a:moveTo>
                  <a:pt x="27625" y="2148"/>
                </a:moveTo>
                <a:cubicBezTo>
                  <a:pt x="27031" y="2148"/>
                  <a:pt x="26549" y="1667"/>
                  <a:pt x="26549" y="1075"/>
                </a:cubicBezTo>
                <a:cubicBezTo>
                  <a:pt x="26549" y="481"/>
                  <a:pt x="27031" y="0"/>
                  <a:pt x="27625" y="0"/>
                </a:cubicBezTo>
                <a:cubicBezTo>
                  <a:pt x="28218" y="0"/>
                  <a:pt x="28700" y="481"/>
                  <a:pt x="28700" y="1075"/>
                </a:cubicBezTo>
                <a:cubicBezTo>
                  <a:pt x="28700" y="1667"/>
                  <a:pt x="28218" y="2148"/>
                  <a:pt x="27625" y="2148"/>
                </a:cubicBezTo>
                <a:close/>
                <a:moveTo>
                  <a:pt x="18775" y="26409"/>
                </a:moveTo>
                <a:cubicBezTo>
                  <a:pt x="18181" y="26409"/>
                  <a:pt x="17699" y="25928"/>
                  <a:pt x="17699" y="25336"/>
                </a:cubicBezTo>
                <a:cubicBezTo>
                  <a:pt x="17699" y="24743"/>
                  <a:pt x="18181" y="24262"/>
                  <a:pt x="18775" y="24262"/>
                </a:cubicBezTo>
                <a:cubicBezTo>
                  <a:pt x="19368" y="24262"/>
                  <a:pt x="19850" y="24743"/>
                  <a:pt x="19850" y="25336"/>
                </a:cubicBezTo>
                <a:cubicBezTo>
                  <a:pt x="19850" y="25928"/>
                  <a:pt x="19368" y="26409"/>
                  <a:pt x="18775" y="26409"/>
                </a:cubicBezTo>
                <a:close/>
                <a:moveTo>
                  <a:pt x="18775" y="18321"/>
                </a:moveTo>
                <a:cubicBezTo>
                  <a:pt x="18181" y="18321"/>
                  <a:pt x="17699" y="17842"/>
                  <a:pt x="17699" y="17248"/>
                </a:cubicBezTo>
                <a:cubicBezTo>
                  <a:pt x="17699" y="16656"/>
                  <a:pt x="18181" y="16175"/>
                  <a:pt x="18775" y="16175"/>
                </a:cubicBezTo>
                <a:cubicBezTo>
                  <a:pt x="19368" y="16175"/>
                  <a:pt x="19850" y="16656"/>
                  <a:pt x="19850" y="17248"/>
                </a:cubicBezTo>
                <a:cubicBezTo>
                  <a:pt x="19850" y="17842"/>
                  <a:pt x="19368" y="18321"/>
                  <a:pt x="18775" y="18321"/>
                </a:cubicBezTo>
                <a:close/>
                <a:moveTo>
                  <a:pt x="18775" y="10235"/>
                </a:moveTo>
                <a:cubicBezTo>
                  <a:pt x="18181" y="10235"/>
                  <a:pt x="17699" y="9755"/>
                  <a:pt x="17699" y="9161"/>
                </a:cubicBezTo>
                <a:cubicBezTo>
                  <a:pt x="17699" y="8568"/>
                  <a:pt x="18181" y="8088"/>
                  <a:pt x="18775" y="8088"/>
                </a:cubicBezTo>
                <a:cubicBezTo>
                  <a:pt x="19368" y="8088"/>
                  <a:pt x="19850" y="8568"/>
                  <a:pt x="19850" y="9161"/>
                </a:cubicBezTo>
                <a:cubicBezTo>
                  <a:pt x="19850" y="9755"/>
                  <a:pt x="19368" y="10235"/>
                  <a:pt x="18775" y="10235"/>
                </a:cubicBezTo>
                <a:close/>
                <a:moveTo>
                  <a:pt x="18775" y="2148"/>
                </a:moveTo>
                <a:cubicBezTo>
                  <a:pt x="18181" y="2148"/>
                  <a:pt x="17699" y="1667"/>
                  <a:pt x="17699" y="1075"/>
                </a:cubicBezTo>
                <a:cubicBezTo>
                  <a:pt x="17699" y="481"/>
                  <a:pt x="18181" y="0"/>
                  <a:pt x="18775" y="0"/>
                </a:cubicBezTo>
                <a:cubicBezTo>
                  <a:pt x="19368" y="0"/>
                  <a:pt x="19850" y="481"/>
                  <a:pt x="19850" y="1075"/>
                </a:cubicBezTo>
                <a:cubicBezTo>
                  <a:pt x="19850" y="1667"/>
                  <a:pt x="19368" y="2148"/>
                  <a:pt x="18775" y="2148"/>
                </a:cubicBezTo>
                <a:close/>
                <a:moveTo>
                  <a:pt x="9925" y="26409"/>
                </a:moveTo>
                <a:cubicBezTo>
                  <a:pt x="9331" y="26409"/>
                  <a:pt x="8849" y="25928"/>
                  <a:pt x="8849" y="25336"/>
                </a:cubicBezTo>
                <a:cubicBezTo>
                  <a:pt x="8849" y="24743"/>
                  <a:pt x="9331" y="24262"/>
                  <a:pt x="9925" y="24262"/>
                </a:cubicBezTo>
                <a:cubicBezTo>
                  <a:pt x="10518" y="24262"/>
                  <a:pt x="11000" y="24743"/>
                  <a:pt x="11000" y="25336"/>
                </a:cubicBezTo>
                <a:cubicBezTo>
                  <a:pt x="11000" y="25928"/>
                  <a:pt x="10518" y="26409"/>
                  <a:pt x="9925" y="26409"/>
                </a:cubicBezTo>
                <a:close/>
                <a:moveTo>
                  <a:pt x="9925" y="18321"/>
                </a:moveTo>
                <a:cubicBezTo>
                  <a:pt x="9331" y="18321"/>
                  <a:pt x="8849" y="17842"/>
                  <a:pt x="8849" y="17248"/>
                </a:cubicBezTo>
                <a:cubicBezTo>
                  <a:pt x="8849" y="16656"/>
                  <a:pt x="9331" y="16175"/>
                  <a:pt x="9925" y="16175"/>
                </a:cubicBezTo>
                <a:cubicBezTo>
                  <a:pt x="10518" y="16175"/>
                  <a:pt x="11000" y="16656"/>
                  <a:pt x="11000" y="17248"/>
                </a:cubicBezTo>
                <a:cubicBezTo>
                  <a:pt x="11000" y="17842"/>
                  <a:pt x="10518" y="18321"/>
                  <a:pt x="9925" y="18321"/>
                </a:cubicBezTo>
                <a:close/>
                <a:moveTo>
                  <a:pt x="9925" y="10235"/>
                </a:moveTo>
                <a:cubicBezTo>
                  <a:pt x="9331" y="10235"/>
                  <a:pt x="8849" y="9755"/>
                  <a:pt x="8849" y="9161"/>
                </a:cubicBezTo>
                <a:cubicBezTo>
                  <a:pt x="8849" y="8568"/>
                  <a:pt x="9331" y="8088"/>
                  <a:pt x="9925" y="8088"/>
                </a:cubicBezTo>
                <a:cubicBezTo>
                  <a:pt x="10518" y="8088"/>
                  <a:pt x="11000" y="8568"/>
                  <a:pt x="11000" y="9161"/>
                </a:cubicBezTo>
                <a:cubicBezTo>
                  <a:pt x="11000" y="9755"/>
                  <a:pt x="10518" y="10235"/>
                  <a:pt x="9925" y="10235"/>
                </a:cubicBezTo>
                <a:close/>
                <a:moveTo>
                  <a:pt x="9925" y="2148"/>
                </a:moveTo>
                <a:cubicBezTo>
                  <a:pt x="9331" y="2148"/>
                  <a:pt x="8849" y="1667"/>
                  <a:pt x="8849" y="1075"/>
                </a:cubicBezTo>
                <a:cubicBezTo>
                  <a:pt x="8849" y="481"/>
                  <a:pt x="9331" y="0"/>
                  <a:pt x="9925" y="0"/>
                </a:cubicBezTo>
                <a:cubicBezTo>
                  <a:pt x="10518" y="0"/>
                  <a:pt x="11000" y="481"/>
                  <a:pt x="11000" y="1075"/>
                </a:cubicBezTo>
                <a:cubicBezTo>
                  <a:pt x="11000" y="1667"/>
                  <a:pt x="10518" y="2148"/>
                  <a:pt x="9925" y="2148"/>
                </a:cubicBezTo>
                <a:close/>
                <a:moveTo>
                  <a:pt x="1075" y="26409"/>
                </a:moveTo>
                <a:cubicBezTo>
                  <a:pt x="481" y="26409"/>
                  <a:pt x="0" y="25928"/>
                  <a:pt x="0" y="25336"/>
                </a:cubicBezTo>
                <a:cubicBezTo>
                  <a:pt x="0" y="24743"/>
                  <a:pt x="481" y="24262"/>
                  <a:pt x="1075" y="24262"/>
                </a:cubicBezTo>
                <a:cubicBezTo>
                  <a:pt x="1668" y="24262"/>
                  <a:pt x="2150" y="24743"/>
                  <a:pt x="2150" y="25336"/>
                </a:cubicBezTo>
                <a:cubicBezTo>
                  <a:pt x="2150" y="25928"/>
                  <a:pt x="1668" y="26409"/>
                  <a:pt x="1075" y="26409"/>
                </a:cubicBezTo>
                <a:close/>
                <a:moveTo>
                  <a:pt x="1075" y="18321"/>
                </a:moveTo>
                <a:cubicBezTo>
                  <a:pt x="481" y="18321"/>
                  <a:pt x="0" y="17842"/>
                  <a:pt x="0" y="17248"/>
                </a:cubicBezTo>
                <a:cubicBezTo>
                  <a:pt x="0" y="16656"/>
                  <a:pt x="481" y="16175"/>
                  <a:pt x="1075" y="16175"/>
                </a:cubicBezTo>
                <a:cubicBezTo>
                  <a:pt x="1668" y="16175"/>
                  <a:pt x="2150" y="16656"/>
                  <a:pt x="2150" y="17248"/>
                </a:cubicBezTo>
                <a:cubicBezTo>
                  <a:pt x="2150" y="17842"/>
                  <a:pt x="1668" y="18321"/>
                  <a:pt x="1075" y="18321"/>
                </a:cubicBezTo>
                <a:close/>
                <a:moveTo>
                  <a:pt x="1075" y="10235"/>
                </a:moveTo>
                <a:cubicBezTo>
                  <a:pt x="481" y="10235"/>
                  <a:pt x="0" y="9755"/>
                  <a:pt x="0" y="9161"/>
                </a:cubicBezTo>
                <a:cubicBezTo>
                  <a:pt x="0" y="8568"/>
                  <a:pt x="481" y="8088"/>
                  <a:pt x="1075" y="8088"/>
                </a:cubicBezTo>
                <a:cubicBezTo>
                  <a:pt x="1668" y="8088"/>
                  <a:pt x="2150" y="8568"/>
                  <a:pt x="2150" y="9161"/>
                </a:cubicBezTo>
                <a:cubicBezTo>
                  <a:pt x="2150" y="9755"/>
                  <a:pt x="1668" y="10235"/>
                  <a:pt x="1075" y="10235"/>
                </a:cubicBezTo>
                <a:close/>
                <a:moveTo>
                  <a:pt x="1075" y="2148"/>
                </a:moveTo>
                <a:cubicBezTo>
                  <a:pt x="481" y="2148"/>
                  <a:pt x="0" y="1667"/>
                  <a:pt x="0" y="1075"/>
                </a:cubicBezTo>
                <a:cubicBezTo>
                  <a:pt x="0" y="481"/>
                  <a:pt x="481" y="0"/>
                  <a:pt x="1075" y="0"/>
                </a:cubicBezTo>
                <a:cubicBezTo>
                  <a:pt x="1668" y="0"/>
                  <a:pt x="2150" y="481"/>
                  <a:pt x="2150" y="1075"/>
                </a:cubicBezTo>
                <a:cubicBezTo>
                  <a:pt x="2150" y="1667"/>
                  <a:pt x="1668" y="2148"/>
                  <a:pt x="1075" y="2148"/>
                </a:cubicBezTo>
                <a:close/>
                <a:moveTo>
                  <a:pt x="54174" y="24261"/>
                </a:moveTo>
                <a:cubicBezTo>
                  <a:pt x="54768" y="24261"/>
                  <a:pt x="55249" y="24742"/>
                  <a:pt x="55249" y="25336"/>
                </a:cubicBezTo>
                <a:cubicBezTo>
                  <a:pt x="55249" y="25928"/>
                  <a:pt x="54768" y="26409"/>
                  <a:pt x="54174" y="26409"/>
                </a:cubicBezTo>
                <a:cubicBezTo>
                  <a:pt x="53581" y="26409"/>
                  <a:pt x="53099" y="25928"/>
                  <a:pt x="53099" y="25336"/>
                </a:cubicBezTo>
                <a:cubicBezTo>
                  <a:pt x="53099" y="24742"/>
                  <a:pt x="53581" y="24261"/>
                  <a:pt x="54174" y="2426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3"/>
          <p:cNvSpPr/>
          <p:nvPr/>
        </p:nvSpPr>
        <p:spPr>
          <a:xfrm flipH="1">
            <a:off x="-457188" y="4598450"/>
            <a:ext cx="1518300" cy="32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33"/>
          <p:cNvGrpSpPr/>
          <p:nvPr/>
        </p:nvGrpSpPr>
        <p:grpSpPr>
          <a:xfrm>
            <a:off x="6149678" y="3506230"/>
            <a:ext cx="2016133" cy="1641770"/>
            <a:chOff x="6149678" y="3506230"/>
            <a:chExt cx="2016133" cy="1641770"/>
          </a:xfrm>
        </p:grpSpPr>
        <p:sp>
          <p:nvSpPr>
            <p:cNvPr id="286" name="Google Shape;286;p33"/>
            <p:cNvSpPr/>
            <p:nvPr/>
          </p:nvSpPr>
          <p:spPr>
            <a:xfrm flipH="1">
              <a:off x="6149678" y="3506230"/>
              <a:ext cx="1381158" cy="1381178"/>
            </a:xfrm>
            <a:custGeom>
              <a:avLst/>
              <a:gdLst/>
              <a:ahLst/>
              <a:cxnLst/>
              <a:rect l="l" t="t" r="r" b="b"/>
              <a:pathLst>
                <a:path w="69153" h="69154" extrusionOk="0">
                  <a:moveTo>
                    <a:pt x="69152" y="14256"/>
                  </a:moveTo>
                  <a:lnTo>
                    <a:pt x="69152" y="0"/>
                  </a:lnTo>
                  <a:lnTo>
                    <a:pt x="0" y="0"/>
                  </a:lnTo>
                  <a:lnTo>
                    <a:pt x="0" y="69153"/>
                  </a:lnTo>
                  <a:lnTo>
                    <a:pt x="14256" y="69153"/>
                  </a:lnTo>
                  <a:cubicBezTo>
                    <a:pt x="44575" y="69153"/>
                    <a:pt x="69152" y="44576"/>
                    <a:pt x="69152" y="142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3"/>
            <p:cNvSpPr/>
            <p:nvPr/>
          </p:nvSpPr>
          <p:spPr>
            <a:xfrm flipH="1">
              <a:off x="6556612" y="3867900"/>
              <a:ext cx="1609200" cy="128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" name="Picture Placeholder 30" descr="A robot sitting at a desk with a person sitting behind him&#10;&#10;Description automatically generated">
            <a:extLst>
              <a:ext uri="{FF2B5EF4-FFF2-40B4-BE49-F238E27FC236}">
                <a16:creationId xmlns:a16="http://schemas.microsoft.com/office/drawing/2014/main" id="{98592E72-C0A1-ECA3-3CE1-3F018F8D67CF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 rotWithShape="1">
          <a:blip r:embed="rId3"/>
          <a:srcRect l="899" t="-5019" r="-99" b="5019"/>
          <a:stretch/>
        </p:blipFill>
        <p:spPr>
          <a:xfrm>
            <a:off x="-426720" y="-350520"/>
            <a:ext cx="6683078" cy="5641013"/>
          </a:xfrm>
        </p:spPr>
      </p:pic>
    </p:spTree>
    <p:extLst>
      <p:ext uri="{BB962C8B-B14F-4D97-AF65-F5344CB8AC3E}">
        <p14:creationId xmlns:p14="http://schemas.microsoft.com/office/powerpoint/2010/main" val="1085676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98%</a:t>
            </a:r>
            <a:endParaRPr dirty="0"/>
          </a:p>
        </p:txBody>
      </p:sp>
      <p:sp>
        <p:nvSpPr>
          <p:cNvPr id="353" name="Google Shape;353;p39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Accurace rate</a:t>
            </a:r>
            <a:endParaRPr sz="1600" dirty="0"/>
          </a:p>
        </p:txBody>
      </p:sp>
      <p:sp>
        <p:nvSpPr>
          <p:cNvPr id="354" name="Google Shape;354;p39"/>
          <p:cNvSpPr txBox="1">
            <a:spLocks noGrp="1"/>
          </p:cNvSpPr>
          <p:nvPr>
            <p:ph type="title" idx="2"/>
          </p:nvPr>
        </p:nvSpPr>
        <p:spPr>
          <a:xfrm>
            <a:off x="4936288" y="594270"/>
            <a:ext cx="3492600" cy="8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8</a:t>
            </a:r>
            <a:endParaRPr dirty="0"/>
          </a:p>
        </p:txBody>
      </p:sp>
      <p:sp>
        <p:nvSpPr>
          <p:cNvPr id="351" name="Google Shape;351;p39"/>
          <p:cNvSpPr txBox="1">
            <a:spLocks noGrp="1"/>
          </p:cNvSpPr>
          <p:nvPr>
            <p:ph type="subTitle" idx="3"/>
          </p:nvPr>
        </p:nvSpPr>
        <p:spPr>
          <a:xfrm>
            <a:off x="4961514" y="1334150"/>
            <a:ext cx="34926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Dieseases</a:t>
            </a:r>
            <a:endParaRPr dirty="0"/>
          </a:p>
        </p:txBody>
      </p:sp>
      <p:sp>
        <p:nvSpPr>
          <p:cNvPr id="355" name="Google Shape;355;p39"/>
          <p:cNvSpPr txBox="1">
            <a:spLocks noGrp="1"/>
          </p:cNvSpPr>
          <p:nvPr>
            <p:ph type="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18 MB</a:t>
            </a:r>
            <a:endParaRPr dirty="0"/>
          </a:p>
        </p:txBody>
      </p:sp>
      <p:sp>
        <p:nvSpPr>
          <p:cNvPr id="356" name="Google Shape;356;p39"/>
          <p:cNvSpPr txBox="1">
            <a:spLocks noGrp="1"/>
          </p:cNvSpPr>
          <p:nvPr>
            <p:ph type="sub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Dataset</a:t>
            </a:r>
            <a:r>
              <a:rPr lang="en" dirty="0"/>
              <a:t> size </a:t>
            </a:r>
            <a:endParaRPr dirty="0"/>
          </a:p>
        </p:txBody>
      </p:sp>
      <p:sp>
        <p:nvSpPr>
          <p:cNvPr id="358" name="Google Shape;358;p39"/>
          <p:cNvSpPr/>
          <p:nvPr/>
        </p:nvSpPr>
        <p:spPr>
          <a:xfrm>
            <a:off x="-380999" y="4395888"/>
            <a:ext cx="1381225" cy="660225"/>
          </a:xfrm>
          <a:custGeom>
            <a:avLst/>
            <a:gdLst/>
            <a:ahLst/>
            <a:cxnLst/>
            <a:rect l="l" t="t" r="r" b="b"/>
            <a:pathLst>
              <a:path w="55249" h="26409" extrusionOk="0">
                <a:moveTo>
                  <a:pt x="54174" y="18323"/>
                </a:moveTo>
                <a:cubicBezTo>
                  <a:pt x="53581" y="18323"/>
                  <a:pt x="53099" y="17842"/>
                  <a:pt x="53099" y="17248"/>
                </a:cubicBezTo>
                <a:cubicBezTo>
                  <a:pt x="53099" y="16656"/>
                  <a:pt x="53581" y="16175"/>
                  <a:pt x="54174" y="16175"/>
                </a:cubicBezTo>
                <a:cubicBezTo>
                  <a:pt x="54768" y="16175"/>
                  <a:pt x="55249" y="16656"/>
                  <a:pt x="55249" y="17248"/>
                </a:cubicBezTo>
                <a:cubicBezTo>
                  <a:pt x="55249" y="17842"/>
                  <a:pt x="54768" y="18323"/>
                  <a:pt x="54174" y="18323"/>
                </a:cubicBezTo>
                <a:close/>
                <a:moveTo>
                  <a:pt x="54174" y="10235"/>
                </a:moveTo>
                <a:cubicBezTo>
                  <a:pt x="53581" y="10235"/>
                  <a:pt x="53099" y="9755"/>
                  <a:pt x="53099" y="9161"/>
                </a:cubicBezTo>
                <a:cubicBezTo>
                  <a:pt x="53099" y="8568"/>
                  <a:pt x="53581" y="8088"/>
                  <a:pt x="54174" y="8088"/>
                </a:cubicBezTo>
                <a:cubicBezTo>
                  <a:pt x="54768" y="8088"/>
                  <a:pt x="55249" y="8568"/>
                  <a:pt x="55249" y="9161"/>
                </a:cubicBezTo>
                <a:cubicBezTo>
                  <a:pt x="55249" y="9755"/>
                  <a:pt x="54768" y="10235"/>
                  <a:pt x="54174" y="10235"/>
                </a:cubicBezTo>
                <a:close/>
                <a:moveTo>
                  <a:pt x="54174" y="2148"/>
                </a:moveTo>
                <a:cubicBezTo>
                  <a:pt x="53581" y="2148"/>
                  <a:pt x="53099" y="1667"/>
                  <a:pt x="53099" y="1075"/>
                </a:cubicBezTo>
                <a:cubicBezTo>
                  <a:pt x="53099" y="481"/>
                  <a:pt x="53581" y="0"/>
                  <a:pt x="54174" y="0"/>
                </a:cubicBezTo>
                <a:cubicBezTo>
                  <a:pt x="54768" y="0"/>
                  <a:pt x="55249" y="481"/>
                  <a:pt x="55249" y="1075"/>
                </a:cubicBezTo>
                <a:cubicBezTo>
                  <a:pt x="55249" y="1667"/>
                  <a:pt x="54768" y="2148"/>
                  <a:pt x="54174" y="2148"/>
                </a:cubicBezTo>
                <a:close/>
                <a:moveTo>
                  <a:pt x="45324" y="26409"/>
                </a:moveTo>
                <a:cubicBezTo>
                  <a:pt x="44731" y="26409"/>
                  <a:pt x="44249" y="25928"/>
                  <a:pt x="44249" y="25336"/>
                </a:cubicBezTo>
                <a:cubicBezTo>
                  <a:pt x="44249" y="24743"/>
                  <a:pt x="44731" y="24262"/>
                  <a:pt x="45324" y="24262"/>
                </a:cubicBezTo>
                <a:cubicBezTo>
                  <a:pt x="45918" y="24262"/>
                  <a:pt x="46399" y="24743"/>
                  <a:pt x="46399" y="25336"/>
                </a:cubicBezTo>
                <a:cubicBezTo>
                  <a:pt x="46399" y="25928"/>
                  <a:pt x="45918" y="26409"/>
                  <a:pt x="45324" y="26409"/>
                </a:cubicBezTo>
                <a:close/>
                <a:moveTo>
                  <a:pt x="45324" y="18323"/>
                </a:moveTo>
                <a:cubicBezTo>
                  <a:pt x="44731" y="18323"/>
                  <a:pt x="44249" y="17842"/>
                  <a:pt x="44249" y="17248"/>
                </a:cubicBezTo>
                <a:cubicBezTo>
                  <a:pt x="44249" y="16656"/>
                  <a:pt x="44731" y="16175"/>
                  <a:pt x="45324" y="16175"/>
                </a:cubicBezTo>
                <a:cubicBezTo>
                  <a:pt x="45918" y="16175"/>
                  <a:pt x="46399" y="16656"/>
                  <a:pt x="46399" y="17248"/>
                </a:cubicBezTo>
                <a:cubicBezTo>
                  <a:pt x="46399" y="17842"/>
                  <a:pt x="45918" y="18323"/>
                  <a:pt x="45324" y="18323"/>
                </a:cubicBezTo>
                <a:close/>
                <a:moveTo>
                  <a:pt x="45324" y="10235"/>
                </a:moveTo>
                <a:cubicBezTo>
                  <a:pt x="44731" y="10235"/>
                  <a:pt x="44249" y="9755"/>
                  <a:pt x="44249" y="9161"/>
                </a:cubicBezTo>
                <a:cubicBezTo>
                  <a:pt x="44249" y="8568"/>
                  <a:pt x="44731" y="8088"/>
                  <a:pt x="45324" y="8088"/>
                </a:cubicBezTo>
                <a:cubicBezTo>
                  <a:pt x="45918" y="8088"/>
                  <a:pt x="46399" y="8568"/>
                  <a:pt x="46399" y="9161"/>
                </a:cubicBezTo>
                <a:cubicBezTo>
                  <a:pt x="46399" y="9755"/>
                  <a:pt x="45918" y="10235"/>
                  <a:pt x="45324" y="10235"/>
                </a:cubicBezTo>
                <a:close/>
                <a:moveTo>
                  <a:pt x="45324" y="2148"/>
                </a:moveTo>
                <a:cubicBezTo>
                  <a:pt x="44731" y="2148"/>
                  <a:pt x="44249" y="1667"/>
                  <a:pt x="44249" y="1075"/>
                </a:cubicBezTo>
                <a:cubicBezTo>
                  <a:pt x="44249" y="481"/>
                  <a:pt x="44731" y="0"/>
                  <a:pt x="45324" y="0"/>
                </a:cubicBezTo>
                <a:cubicBezTo>
                  <a:pt x="45918" y="0"/>
                  <a:pt x="46399" y="481"/>
                  <a:pt x="46399" y="1075"/>
                </a:cubicBezTo>
                <a:cubicBezTo>
                  <a:pt x="46399" y="1667"/>
                  <a:pt x="45918" y="2148"/>
                  <a:pt x="45324" y="2148"/>
                </a:cubicBezTo>
                <a:close/>
                <a:moveTo>
                  <a:pt x="36474" y="26409"/>
                </a:moveTo>
                <a:cubicBezTo>
                  <a:pt x="35881" y="26409"/>
                  <a:pt x="35399" y="25928"/>
                  <a:pt x="35399" y="25336"/>
                </a:cubicBezTo>
                <a:cubicBezTo>
                  <a:pt x="35399" y="24743"/>
                  <a:pt x="35881" y="24262"/>
                  <a:pt x="36474" y="24262"/>
                </a:cubicBezTo>
                <a:cubicBezTo>
                  <a:pt x="37068" y="24262"/>
                  <a:pt x="37549" y="24743"/>
                  <a:pt x="37549" y="25336"/>
                </a:cubicBezTo>
                <a:cubicBezTo>
                  <a:pt x="37549" y="25928"/>
                  <a:pt x="37068" y="26409"/>
                  <a:pt x="36474" y="26409"/>
                </a:cubicBezTo>
                <a:close/>
                <a:moveTo>
                  <a:pt x="36474" y="18321"/>
                </a:moveTo>
                <a:cubicBezTo>
                  <a:pt x="35881" y="18321"/>
                  <a:pt x="35399" y="17842"/>
                  <a:pt x="35399" y="17248"/>
                </a:cubicBezTo>
                <a:cubicBezTo>
                  <a:pt x="35399" y="16656"/>
                  <a:pt x="35881" y="16175"/>
                  <a:pt x="36474" y="16175"/>
                </a:cubicBezTo>
                <a:cubicBezTo>
                  <a:pt x="37068" y="16175"/>
                  <a:pt x="37549" y="16656"/>
                  <a:pt x="37549" y="17248"/>
                </a:cubicBezTo>
                <a:cubicBezTo>
                  <a:pt x="37549" y="17842"/>
                  <a:pt x="37068" y="18321"/>
                  <a:pt x="36474" y="18321"/>
                </a:cubicBezTo>
                <a:close/>
                <a:moveTo>
                  <a:pt x="36474" y="10235"/>
                </a:moveTo>
                <a:cubicBezTo>
                  <a:pt x="35881" y="10235"/>
                  <a:pt x="35399" y="9755"/>
                  <a:pt x="35399" y="9161"/>
                </a:cubicBezTo>
                <a:cubicBezTo>
                  <a:pt x="35399" y="8568"/>
                  <a:pt x="35881" y="8088"/>
                  <a:pt x="36474" y="8088"/>
                </a:cubicBezTo>
                <a:cubicBezTo>
                  <a:pt x="37068" y="8088"/>
                  <a:pt x="37549" y="8568"/>
                  <a:pt x="37549" y="9161"/>
                </a:cubicBezTo>
                <a:cubicBezTo>
                  <a:pt x="37549" y="9755"/>
                  <a:pt x="37068" y="10235"/>
                  <a:pt x="36474" y="10235"/>
                </a:cubicBezTo>
                <a:close/>
                <a:moveTo>
                  <a:pt x="36474" y="2148"/>
                </a:moveTo>
                <a:cubicBezTo>
                  <a:pt x="35881" y="2148"/>
                  <a:pt x="35399" y="1667"/>
                  <a:pt x="35399" y="1075"/>
                </a:cubicBezTo>
                <a:cubicBezTo>
                  <a:pt x="35399" y="481"/>
                  <a:pt x="35881" y="0"/>
                  <a:pt x="36474" y="0"/>
                </a:cubicBezTo>
                <a:cubicBezTo>
                  <a:pt x="37068" y="0"/>
                  <a:pt x="37549" y="481"/>
                  <a:pt x="37549" y="1075"/>
                </a:cubicBezTo>
                <a:cubicBezTo>
                  <a:pt x="37549" y="1667"/>
                  <a:pt x="37068" y="2148"/>
                  <a:pt x="36474" y="2148"/>
                </a:cubicBezTo>
                <a:close/>
                <a:moveTo>
                  <a:pt x="27625" y="26409"/>
                </a:moveTo>
                <a:cubicBezTo>
                  <a:pt x="27031" y="26409"/>
                  <a:pt x="26549" y="25928"/>
                  <a:pt x="26549" y="25336"/>
                </a:cubicBezTo>
                <a:cubicBezTo>
                  <a:pt x="26549" y="24743"/>
                  <a:pt x="27031" y="24262"/>
                  <a:pt x="27625" y="24262"/>
                </a:cubicBezTo>
                <a:cubicBezTo>
                  <a:pt x="28218" y="24262"/>
                  <a:pt x="28700" y="24743"/>
                  <a:pt x="28700" y="25336"/>
                </a:cubicBezTo>
                <a:cubicBezTo>
                  <a:pt x="28700" y="25928"/>
                  <a:pt x="28218" y="26409"/>
                  <a:pt x="27625" y="26409"/>
                </a:cubicBezTo>
                <a:close/>
                <a:moveTo>
                  <a:pt x="27625" y="18321"/>
                </a:moveTo>
                <a:cubicBezTo>
                  <a:pt x="27031" y="18321"/>
                  <a:pt x="26549" y="17842"/>
                  <a:pt x="26549" y="17248"/>
                </a:cubicBezTo>
                <a:cubicBezTo>
                  <a:pt x="26549" y="16656"/>
                  <a:pt x="27031" y="16175"/>
                  <a:pt x="27625" y="16175"/>
                </a:cubicBezTo>
                <a:cubicBezTo>
                  <a:pt x="28218" y="16175"/>
                  <a:pt x="28700" y="16656"/>
                  <a:pt x="28700" y="17248"/>
                </a:cubicBezTo>
                <a:cubicBezTo>
                  <a:pt x="28700" y="17842"/>
                  <a:pt x="28218" y="18321"/>
                  <a:pt x="27625" y="18321"/>
                </a:cubicBezTo>
                <a:close/>
                <a:moveTo>
                  <a:pt x="27625" y="10235"/>
                </a:moveTo>
                <a:cubicBezTo>
                  <a:pt x="27031" y="10235"/>
                  <a:pt x="26549" y="9755"/>
                  <a:pt x="26549" y="9161"/>
                </a:cubicBezTo>
                <a:cubicBezTo>
                  <a:pt x="26549" y="8568"/>
                  <a:pt x="27031" y="8088"/>
                  <a:pt x="27625" y="8088"/>
                </a:cubicBezTo>
                <a:cubicBezTo>
                  <a:pt x="28218" y="8088"/>
                  <a:pt x="28700" y="8568"/>
                  <a:pt x="28700" y="9161"/>
                </a:cubicBezTo>
                <a:cubicBezTo>
                  <a:pt x="28700" y="9755"/>
                  <a:pt x="28218" y="10235"/>
                  <a:pt x="27625" y="10235"/>
                </a:cubicBezTo>
                <a:close/>
                <a:moveTo>
                  <a:pt x="27625" y="2148"/>
                </a:moveTo>
                <a:cubicBezTo>
                  <a:pt x="27031" y="2148"/>
                  <a:pt x="26549" y="1667"/>
                  <a:pt x="26549" y="1075"/>
                </a:cubicBezTo>
                <a:cubicBezTo>
                  <a:pt x="26549" y="481"/>
                  <a:pt x="27031" y="0"/>
                  <a:pt x="27625" y="0"/>
                </a:cubicBezTo>
                <a:cubicBezTo>
                  <a:pt x="28218" y="0"/>
                  <a:pt x="28700" y="481"/>
                  <a:pt x="28700" y="1075"/>
                </a:cubicBezTo>
                <a:cubicBezTo>
                  <a:pt x="28700" y="1667"/>
                  <a:pt x="28218" y="2148"/>
                  <a:pt x="27625" y="2148"/>
                </a:cubicBezTo>
                <a:close/>
                <a:moveTo>
                  <a:pt x="18775" y="26409"/>
                </a:moveTo>
                <a:cubicBezTo>
                  <a:pt x="18181" y="26409"/>
                  <a:pt x="17699" y="25928"/>
                  <a:pt x="17699" y="25336"/>
                </a:cubicBezTo>
                <a:cubicBezTo>
                  <a:pt x="17699" y="24743"/>
                  <a:pt x="18181" y="24262"/>
                  <a:pt x="18775" y="24262"/>
                </a:cubicBezTo>
                <a:cubicBezTo>
                  <a:pt x="19368" y="24262"/>
                  <a:pt x="19850" y="24743"/>
                  <a:pt x="19850" y="25336"/>
                </a:cubicBezTo>
                <a:cubicBezTo>
                  <a:pt x="19850" y="25928"/>
                  <a:pt x="19368" y="26409"/>
                  <a:pt x="18775" y="26409"/>
                </a:cubicBezTo>
                <a:close/>
                <a:moveTo>
                  <a:pt x="18775" y="18321"/>
                </a:moveTo>
                <a:cubicBezTo>
                  <a:pt x="18181" y="18321"/>
                  <a:pt x="17699" y="17842"/>
                  <a:pt x="17699" y="17248"/>
                </a:cubicBezTo>
                <a:cubicBezTo>
                  <a:pt x="17699" y="16656"/>
                  <a:pt x="18181" y="16175"/>
                  <a:pt x="18775" y="16175"/>
                </a:cubicBezTo>
                <a:cubicBezTo>
                  <a:pt x="19368" y="16175"/>
                  <a:pt x="19850" y="16656"/>
                  <a:pt x="19850" y="17248"/>
                </a:cubicBezTo>
                <a:cubicBezTo>
                  <a:pt x="19850" y="17842"/>
                  <a:pt x="19368" y="18321"/>
                  <a:pt x="18775" y="18321"/>
                </a:cubicBezTo>
                <a:close/>
                <a:moveTo>
                  <a:pt x="18775" y="10235"/>
                </a:moveTo>
                <a:cubicBezTo>
                  <a:pt x="18181" y="10235"/>
                  <a:pt x="17699" y="9755"/>
                  <a:pt x="17699" y="9161"/>
                </a:cubicBezTo>
                <a:cubicBezTo>
                  <a:pt x="17699" y="8568"/>
                  <a:pt x="18181" y="8088"/>
                  <a:pt x="18775" y="8088"/>
                </a:cubicBezTo>
                <a:cubicBezTo>
                  <a:pt x="19368" y="8088"/>
                  <a:pt x="19850" y="8568"/>
                  <a:pt x="19850" y="9161"/>
                </a:cubicBezTo>
                <a:cubicBezTo>
                  <a:pt x="19850" y="9755"/>
                  <a:pt x="19368" y="10235"/>
                  <a:pt x="18775" y="10235"/>
                </a:cubicBezTo>
                <a:close/>
                <a:moveTo>
                  <a:pt x="18775" y="2148"/>
                </a:moveTo>
                <a:cubicBezTo>
                  <a:pt x="18181" y="2148"/>
                  <a:pt x="17699" y="1667"/>
                  <a:pt x="17699" y="1075"/>
                </a:cubicBezTo>
                <a:cubicBezTo>
                  <a:pt x="17699" y="481"/>
                  <a:pt x="18181" y="0"/>
                  <a:pt x="18775" y="0"/>
                </a:cubicBezTo>
                <a:cubicBezTo>
                  <a:pt x="19368" y="0"/>
                  <a:pt x="19850" y="481"/>
                  <a:pt x="19850" y="1075"/>
                </a:cubicBezTo>
                <a:cubicBezTo>
                  <a:pt x="19850" y="1667"/>
                  <a:pt x="19368" y="2148"/>
                  <a:pt x="18775" y="2148"/>
                </a:cubicBezTo>
                <a:close/>
                <a:moveTo>
                  <a:pt x="9925" y="26409"/>
                </a:moveTo>
                <a:cubicBezTo>
                  <a:pt x="9331" y="26409"/>
                  <a:pt x="8849" y="25928"/>
                  <a:pt x="8849" y="25336"/>
                </a:cubicBezTo>
                <a:cubicBezTo>
                  <a:pt x="8849" y="24743"/>
                  <a:pt x="9331" y="24262"/>
                  <a:pt x="9925" y="24262"/>
                </a:cubicBezTo>
                <a:cubicBezTo>
                  <a:pt x="10518" y="24262"/>
                  <a:pt x="11000" y="24743"/>
                  <a:pt x="11000" y="25336"/>
                </a:cubicBezTo>
                <a:cubicBezTo>
                  <a:pt x="11000" y="25928"/>
                  <a:pt x="10518" y="26409"/>
                  <a:pt x="9925" y="26409"/>
                </a:cubicBezTo>
                <a:close/>
                <a:moveTo>
                  <a:pt x="9925" y="18321"/>
                </a:moveTo>
                <a:cubicBezTo>
                  <a:pt x="9331" y="18321"/>
                  <a:pt x="8849" y="17842"/>
                  <a:pt x="8849" y="17248"/>
                </a:cubicBezTo>
                <a:cubicBezTo>
                  <a:pt x="8849" y="16656"/>
                  <a:pt x="9331" y="16175"/>
                  <a:pt x="9925" y="16175"/>
                </a:cubicBezTo>
                <a:cubicBezTo>
                  <a:pt x="10518" y="16175"/>
                  <a:pt x="11000" y="16656"/>
                  <a:pt x="11000" y="17248"/>
                </a:cubicBezTo>
                <a:cubicBezTo>
                  <a:pt x="11000" y="17842"/>
                  <a:pt x="10518" y="18321"/>
                  <a:pt x="9925" y="18321"/>
                </a:cubicBezTo>
                <a:close/>
                <a:moveTo>
                  <a:pt x="9925" y="10235"/>
                </a:moveTo>
                <a:cubicBezTo>
                  <a:pt x="9331" y="10235"/>
                  <a:pt x="8849" y="9755"/>
                  <a:pt x="8849" y="9161"/>
                </a:cubicBezTo>
                <a:cubicBezTo>
                  <a:pt x="8849" y="8568"/>
                  <a:pt x="9331" y="8088"/>
                  <a:pt x="9925" y="8088"/>
                </a:cubicBezTo>
                <a:cubicBezTo>
                  <a:pt x="10518" y="8088"/>
                  <a:pt x="11000" y="8568"/>
                  <a:pt x="11000" y="9161"/>
                </a:cubicBezTo>
                <a:cubicBezTo>
                  <a:pt x="11000" y="9755"/>
                  <a:pt x="10518" y="10235"/>
                  <a:pt x="9925" y="10235"/>
                </a:cubicBezTo>
                <a:close/>
                <a:moveTo>
                  <a:pt x="9925" y="2148"/>
                </a:moveTo>
                <a:cubicBezTo>
                  <a:pt x="9331" y="2148"/>
                  <a:pt x="8849" y="1667"/>
                  <a:pt x="8849" y="1075"/>
                </a:cubicBezTo>
                <a:cubicBezTo>
                  <a:pt x="8849" y="481"/>
                  <a:pt x="9331" y="0"/>
                  <a:pt x="9925" y="0"/>
                </a:cubicBezTo>
                <a:cubicBezTo>
                  <a:pt x="10518" y="0"/>
                  <a:pt x="11000" y="481"/>
                  <a:pt x="11000" y="1075"/>
                </a:cubicBezTo>
                <a:cubicBezTo>
                  <a:pt x="11000" y="1667"/>
                  <a:pt x="10518" y="2148"/>
                  <a:pt x="9925" y="2148"/>
                </a:cubicBezTo>
                <a:close/>
                <a:moveTo>
                  <a:pt x="1075" y="26409"/>
                </a:moveTo>
                <a:cubicBezTo>
                  <a:pt x="481" y="26409"/>
                  <a:pt x="0" y="25928"/>
                  <a:pt x="0" y="25336"/>
                </a:cubicBezTo>
                <a:cubicBezTo>
                  <a:pt x="0" y="24743"/>
                  <a:pt x="481" y="24262"/>
                  <a:pt x="1075" y="24262"/>
                </a:cubicBezTo>
                <a:cubicBezTo>
                  <a:pt x="1668" y="24262"/>
                  <a:pt x="2150" y="24743"/>
                  <a:pt x="2150" y="25336"/>
                </a:cubicBezTo>
                <a:cubicBezTo>
                  <a:pt x="2150" y="25928"/>
                  <a:pt x="1668" y="26409"/>
                  <a:pt x="1075" y="26409"/>
                </a:cubicBezTo>
                <a:close/>
                <a:moveTo>
                  <a:pt x="1075" y="18321"/>
                </a:moveTo>
                <a:cubicBezTo>
                  <a:pt x="481" y="18321"/>
                  <a:pt x="0" y="17842"/>
                  <a:pt x="0" y="17248"/>
                </a:cubicBezTo>
                <a:cubicBezTo>
                  <a:pt x="0" y="16656"/>
                  <a:pt x="481" y="16175"/>
                  <a:pt x="1075" y="16175"/>
                </a:cubicBezTo>
                <a:cubicBezTo>
                  <a:pt x="1668" y="16175"/>
                  <a:pt x="2150" y="16656"/>
                  <a:pt x="2150" y="17248"/>
                </a:cubicBezTo>
                <a:cubicBezTo>
                  <a:pt x="2150" y="17842"/>
                  <a:pt x="1668" y="18321"/>
                  <a:pt x="1075" y="18321"/>
                </a:cubicBezTo>
                <a:close/>
                <a:moveTo>
                  <a:pt x="1075" y="10235"/>
                </a:moveTo>
                <a:cubicBezTo>
                  <a:pt x="481" y="10235"/>
                  <a:pt x="0" y="9755"/>
                  <a:pt x="0" y="9161"/>
                </a:cubicBezTo>
                <a:cubicBezTo>
                  <a:pt x="0" y="8568"/>
                  <a:pt x="481" y="8088"/>
                  <a:pt x="1075" y="8088"/>
                </a:cubicBezTo>
                <a:cubicBezTo>
                  <a:pt x="1668" y="8088"/>
                  <a:pt x="2150" y="8568"/>
                  <a:pt x="2150" y="9161"/>
                </a:cubicBezTo>
                <a:cubicBezTo>
                  <a:pt x="2150" y="9755"/>
                  <a:pt x="1668" y="10235"/>
                  <a:pt x="1075" y="10235"/>
                </a:cubicBezTo>
                <a:close/>
                <a:moveTo>
                  <a:pt x="1075" y="2148"/>
                </a:moveTo>
                <a:cubicBezTo>
                  <a:pt x="481" y="2148"/>
                  <a:pt x="0" y="1667"/>
                  <a:pt x="0" y="1075"/>
                </a:cubicBezTo>
                <a:cubicBezTo>
                  <a:pt x="0" y="481"/>
                  <a:pt x="481" y="0"/>
                  <a:pt x="1075" y="0"/>
                </a:cubicBezTo>
                <a:cubicBezTo>
                  <a:pt x="1668" y="0"/>
                  <a:pt x="2150" y="481"/>
                  <a:pt x="2150" y="1075"/>
                </a:cubicBezTo>
                <a:cubicBezTo>
                  <a:pt x="2150" y="1667"/>
                  <a:pt x="1668" y="2148"/>
                  <a:pt x="1075" y="2148"/>
                </a:cubicBezTo>
                <a:close/>
                <a:moveTo>
                  <a:pt x="54174" y="24261"/>
                </a:moveTo>
                <a:cubicBezTo>
                  <a:pt x="54768" y="24261"/>
                  <a:pt x="55249" y="24742"/>
                  <a:pt x="55249" y="25336"/>
                </a:cubicBezTo>
                <a:cubicBezTo>
                  <a:pt x="55249" y="25928"/>
                  <a:pt x="54768" y="26409"/>
                  <a:pt x="54174" y="26409"/>
                </a:cubicBezTo>
                <a:cubicBezTo>
                  <a:pt x="53581" y="26409"/>
                  <a:pt x="53099" y="25928"/>
                  <a:pt x="53099" y="25336"/>
                </a:cubicBezTo>
                <a:cubicBezTo>
                  <a:pt x="53099" y="24742"/>
                  <a:pt x="53581" y="24261"/>
                  <a:pt x="54174" y="2426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7" name="Picture 436" descr="A group of people looking at a graph&#10;&#10;Description automatically generated">
            <a:extLst>
              <a:ext uri="{FF2B5EF4-FFF2-40B4-BE49-F238E27FC236}">
                <a16:creationId xmlns:a16="http://schemas.microsoft.com/office/drawing/2014/main" id="{C7123B51-D4A8-A752-738C-160660C0E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136" y="87387"/>
            <a:ext cx="5544243" cy="4440630"/>
          </a:xfrm>
          <a:prstGeom prst="rect">
            <a:avLst/>
          </a:prstGeom>
        </p:spPr>
      </p:pic>
      <p:sp>
        <p:nvSpPr>
          <p:cNvPr id="2" name="Google Shape;351;p39">
            <a:extLst>
              <a:ext uri="{FF2B5EF4-FFF2-40B4-BE49-F238E27FC236}">
                <a16:creationId xmlns:a16="http://schemas.microsoft.com/office/drawing/2014/main" id="{0C4FCEA8-B0E1-D03D-1B65-7C9450317073}"/>
              </a:ext>
            </a:extLst>
          </p:cNvPr>
          <p:cNvSpPr txBox="1">
            <a:spLocks/>
          </p:cNvSpPr>
          <p:nvPr/>
        </p:nvSpPr>
        <p:spPr>
          <a:xfrm>
            <a:off x="2273005" y="1640468"/>
            <a:ext cx="1105335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ctr"/>
            <a:r>
              <a:rPr lang="en-US" b="1" dirty="0"/>
              <a:t>1</a:t>
            </a:r>
            <a:r>
              <a:rPr lang="en-US" b="1" baseline="30000" dirty="0"/>
              <a:t>st</a:t>
            </a:r>
            <a:r>
              <a:rPr lang="en-US" b="1" dirty="0"/>
              <a:t> Model</a:t>
            </a:r>
          </a:p>
        </p:txBody>
      </p:sp>
      <p:sp>
        <p:nvSpPr>
          <p:cNvPr id="4" name="Google Shape;365;p40">
            <a:extLst>
              <a:ext uri="{FF2B5EF4-FFF2-40B4-BE49-F238E27FC236}">
                <a16:creationId xmlns:a16="http://schemas.microsoft.com/office/drawing/2014/main" id="{304C2391-6BE7-C1C4-BB28-30657EE0B1C5}"/>
              </a:ext>
            </a:extLst>
          </p:cNvPr>
          <p:cNvSpPr txBox="1">
            <a:spLocks/>
          </p:cNvSpPr>
          <p:nvPr/>
        </p:nvSpPr>
        <p:spPr>
          <a:xfrm>
            <a:off x="400907" y="243495"/>
            <a:ext cx="6576000" cy="643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45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l">
              <a:buSzPts val="3000"/>
            </a:pPr>
            <a:r>
              <a:rPr lang="en-US" sz="3000"/>
              <a:t>Ai Model</a:t>
            </a:r>
            <a:endParaRPr lang="en-US" sz="3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" grpId="0"/>
      <p:bldP spid="353" grpId="0" build="p"/>
      <p:bldP spid="354" grpId="0"/>
      <p:bldP spid="351" grpId="0" build="p"/>
      <p:bldP spid="355" grpId="0"/>
      <p:bldP spid="356" grpId="0" build="p"/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0"/>
          <p:cNvSpPr txBox="1">
            <a:spLocks noGrp="1"/>
          </p:cNvSpPr>
          <p:nvPr>
            <p:ph type="title"/>
          </p:nvPr>
        </p:nvSpPr>
        <p:spPr>
          <a:xfrm>
            <a:off x="400907" y="243495"/>
            <a:ext cx="6576000" cy="6439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SzPts val="3000"/>
            </a:pPr>
            <a:r>
              <a:rPr lang="en-US" sz="3000" dirty="0"/>
              <a:t>Ai Model</a:t>
            </a:r>
          </a:p>
        </p:txBody>
      </p:sp>
      <p:sp>
        <p:nvSpPr>
          <p:cNvPr id="366" name="Google Shape;366;p40"/>
          <p:cNvSpPr/>
          <p:nvPr/>
        </p:nvSpPr>
        <p:spPr>
          <a:xfrm flipH="1">
            <a:off x="12" y="3982100"/>
            <a:ext cx="1518300" cy="32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40"/>
          <p:cNvGrpSpPr/>
          <p:nvPr/>
        </p:nvGrpSpPr>
        <p:grpSpPr>
          <a:xfrm>
            <a:off x="7521278" y="3506230"/>
            <a:ext cx="2016133" cy="1641770"/>
            <a:chOff x="6149678" y="3506230"/>
            <a:chExt cx="2016133" cy="1641770"/>
          </a:xfrm>
        </p:grpSpPr>
        <p:sp>
          <p:nvSpPr>
            <p:cNvPr id="368" name="Google Shape;368;p40"/>
            <p:cNvSpPr/>
            <p:nvPr/>
          </p:nvSpPr>
          <p:spPr>
            <a:xfrm flipH="1">
              <a:off x="6149678" y="3506230"/>
              <a:ext cx="1381158" cy="1381178"/>
            </a:xfrm>
            <a:custGeom>
              <a:avLst/>
              <a:gdLst/>
              <a:ahLst/>
              <a:cxnLst/>
              <a:rect l="l" t="t" r="r" b="b"/>
              <a:pathLst>
                <a:path w="69153" h="69154" extrusionOk="0">
                  <a:moveTo>
                    <a:pt x="69152" y="14256"/>
                  </a:moveTo>
                  <a:lnTo>
                    <a:pt x="69152" y="0"/>
                  </a:lnTo>
                  <a:lnTo>
                    <a:pt x="0" y="0"/>
                  </a:lnTo>
                  <a:lnTo>
                    <a:pt x="0" y="69153"/>
                  </a:lnTo>
                  <a:lnTo>
                    <a:pt x="14256" y="69153"/>
                  </a:lnTo>
                  <a:cubicBezTo>
                    <a:pt x="44575" y="69153"/>
                    <a:pt x="69152" y="44576"/>
                    <a:pt x="69152" y="142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0"/>
            <p:cNvSpPr/>
            <p:nvPr/>
          </p:nvSpPr>
          <p:spPr>
            <a:xfrm flipH="1">
              <a:off x="6556612" y="3867900"/>
              <a:ext cx="1609200" cy="12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Subtitle 3">
            <a:extLst>
              <a:ext uri="{FF2B5EF4-FFF2-40B4-BE49-F238E27FC236}">
                <a16:creationId xmlns:a16="http://schemas.microsoft.com/office/drawing/2014/main" id="{C791E556-09B1-CAE2-F905-D23EC0225F3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61976" y="1498675"/>
            <a:ext cx="3767570" cy="759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1" i="0" u="none" strike="noStrike" dirty="0">
              <a:solidFill>
                <a:srgbClr val="FFFFFF"/>
              </a:solidFill>
              <a:effectLst/>
              <a:latin typeface="Lato" panose="020F0502020204030204" pitchFamily="34" charset="0"/>
            </a:endParaRPr>
          </a:p>
          <a:p>
            <a:pPr rtl="0" fontAlgn="base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1" i="0" u="none" strike="noStrike" dirty="0">
              <a:solidFill>
                <a:srgbClr val="E3AE05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3FB56F-6688-C85E-6598-A14681A36E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7232" y="1455004"/>
            <a:ext cx="3955580" cy="2451293"/>
          </a:xfrm>
          <a:prstGeom prst="rect">
            <a:avLst/>
          </a:prstGeom>
        </p:spPr>
      </p:pic>
      <p:pic>
        <p:nvPicPr>
          <p:cNvPr id="6" name="Picture 5" descr="A red and white squares&#10;&#10;Description automatically generated">
            <a:extLst>
              <a:ext uri="{FF2B5EF4-FFF2-40B4-BE49-F238E27FC236}">
                <a16:creationId xmlns:a16="http://schemas.microsoft.com/office/drawing/2014/main" id="{29755CDA-506E-DAC8-3036-B5E9162B48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l="583" t="15669" r="13993" b="4979"/>
          <a:stretch/>
        </p:blipFill>
        <p:spPr>
          <a:xfrm>
            <a:off x="248876" y="805912"/>
            <a:ext cx="4393769" cy="408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4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 txBox="1">
            <a:spLocks noGrp="1"/>
          </p:cNvSpPr>
          <p:nvPr>
            <p:ph type="title"/>
          </p:nvPr>
        </p:nvSpPr>
        <p:spPr>
          <a:xfrm>
            <a:off x="4772686" y="1831000"/>
            <a:ext cx="4836832" cy="13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Team</a:t>
            </a:r>
            <a:endParaRPr dirty="0"/>
          </a:p>
        </p:txBody>
      </p:sp>
      <p:sp>
        <p:nvSpPr>
          <p:cNvPr id="281" name="Google Shape;281;p33"/>
          <p:cNvSpPr txBox="1">
            <a:spLocks noGrp="1"/>
          </p:cNvSpPr>
          <p:nvPr>
            <p:ph type="title" idx="2"/>
          </p:nvPr>
        </p:nvSpPr>
        <p:spPr>
          <a:xfrm>
            <a:off x="6587126" y="763740"/>
            <a:ext cx="1117500" cy="11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83" name="Google Shape;283;p33"/>
          <p:cNvSpPr/>
          <p:nvPr/>
        </p:nvSpPr>
        <p:spPr>
          <a:xfrm flipH="1">
            <a:off x="-886488" y="204888"/>
            <a:ext cx="1381225" cy="660225"/>
          </a:xfrm>
          <a:custGeom>
            <a:avLst/>
            <a:gdLst/>
            <a:ahLst/>
            <a:cxnLst/>
            <a:rect l="l" t="t" r="r" b="b"/>
            <a:pathLst>
              <a:path w="55249" h="26409" extrusionOk="0">
                <a:moveTo>
                  <a:pt x="54174" y="18323"/>
                </a:moveTo>
                <a:cubicBezTo>
                  <a:pt x="53581" y="18323"/>
                  <a:pt x="53099" y="17842"/>
                  <a:pt x="53099" y="17248"/>
                </a:cubicBezTo>
                <a:cubicBezTo>
                  <a:pt x="53099" y="16656"/>
                  <a:pt x="53581" y="16175"/>
                  <a:pt x="54174" y="16175"/>
                </a:cubicBezTo>
                <a:cubicBezTo>
                  <a:pt x="54768" y="16175"/>
                  <a:pt x="55249" y="16656"/>
                  <a:pt x="55249" y="17248"/>
                </a:cubicBezTo>
                <a:cubicBezTo>
                  <a:pt x="55249" y="17842"/>
                  <a:pt x="54768" y="18323"/>
                  <a:pt x="54174" y="18323"/>
                </a:cubicBezTo>
                <a:close/>
                <a:moveTo>
                  <a:pt x="54174" y="10235"/>
                </a:moveTo>
                <a:cubicBezTo>
                  <a:pt x="53581" y="10235"/>
                  <a:pt x="53099" y="9755"/>
                  <a:pt x="53099" y="9161"/>
                </a:cubicBezTo>
                <a:cubicBezTo>
                  <a:pt x="53099" y="8568"/>
                  <a:pt x="53581" y="8088"/>
                  <a:pt x="54174" y="8088"/>
                </a:cubicBezTo>
                <a:cubicBezTo>
                  <a:pt x="54768" y="8088"/>
                  <a:pt x="55249" y="8568"/>
                  <a:pt x="55249" y="9161"/>
                </a:cubicBezTo>
                <a:cubicBezTo>
                  <a:pt x="55249" y="9755"/>
                  <a:pt x="54768" y="10235"/>
                  <a:pt x="54174" y="10235"/>
                </a:cubicBezTo>
                <a:close/>
                <a:moveTo>
                  <a:pt x="54174" y="2148"/>
                </a:moveTo>
                <a:cubicBezTo>
                  <a:pt x="53581" y="2148"/>
                  <a:pt x="53099" y="1667"/>
                  <a:pt x="53099" y="1075"/>
                </a:cubicBezTo>
                <a:cubicBezTo>
                  <a:pt x="53099" y="481"/>
                  <a:pt x="53581" y="0"/>
                  <a:pt x="54174" y="0"/>
                </a:cubicBezTo>
                <a:cubicBezTo>
                  <a:pt x="54768" y="0"/>
                  <a:pt x="55249" y="481"/>
                  <a:pt x="55249" y="1075"/>
                </a:cubicBezTo>
                <a:cubicBezTo>
                  <a:pt x="55249" y="1667"/>
                  <a:pt x="54768" y="2148"/>
                  <a:pt x="54174" y="2148"/>
                </a:cubicBezTo>
                <a:close/>
                <a:moveTo>
                  <a:pt x="45324" y="26409"/>
                </a:moveTo>
                <a:cubicBezTo>
                  <a:pt x="44731" y="26409"/>
                  <a:pt x="44249" y="25928"/>
                  <a:pt x="44249" y="25336"/>
                </a:cubicBezTo>
                <a:cubicBezTo>
                  <a:pt x="44249" y="24743"/>
                  <a:pt x="44731" y="24262"/>
                  <a:pt x="45324" y="24262"/>
                </a:cubicBezTo>
                <a:cubicBezTo>
                  <a:pt x="45918" y="24262"/>
                  <a:pt x="46399" y="24743"/>
                  <a:pt x="46399" y="25336"/>
                </a:cubicBezTo>
                <a:cubicBezTo>
                  <a:pt x="46399" y="25928"/>
                  <a:pt x="45918" y="26409"/>
                  <a:pt x="45324" y="26409"/>
                </a:cubicBezTo>
                <a:close/>
                <a:moveTo>
                  <a:pt x="45324" y="18323"/>
                </a:moveTo>
                <a:cubicBezTo>
                  <a:pt x="44731" y="18323"/>
                  <a:pt x="44249" y="17842"/>
                  <a:pt x="44249" y="17248"/>
                </a:cubicBezTo>
                <a:cubicBezTo>
                  <a:pt x="44249" y="16656"/>
                  <a:pt x="44731" y="16175"/>
                  <a:pt x="45324" y="16175"/>
                </a:cubicBezTo>
                <a:cubicBezTo>
                  <a:pt x="45918" y="16175"/>
                  <a:pt x="46399" y="16656"/>
                  <a:pt x="46399" y="17248"/>
                </a:cubicBezTo>
                <a:cubicBezTo>
                  <a:pt x="46399" y="17842"/>
                  <a:pt x="45918" y="18323"/>
                  <a:pt x="45324" y="18323"/>
                </a:cubicBezTo>
                <a:close/>
                <a:moveTo>
                  <a:pt x="45324" y="10235"/>
                </a:moveTo>
                <a:cubicBezTo>
                  <a:pt x="44731" y="10235"/>
                  <a:pt x="44249" y="9755"/>
                  <a:pt x="44249" y="9161"/>
                </a:cubicBezTo>
                <a:cubicBezTo>
                  <a:pt x="44249" y="8568"/>
                  <a:pt x="44731" y="8088"/>
                  <a:pt x="45324" y="8088"/>
                </a:cubicBezTo>
                <a:cubicBezTo>
                  <a:pt x="45918" y="8088"/>
                  <a:pt x="46399" y="8568"/>
                  <a:pt x="46399" y="9161"/>
                </a:cubicBezTo>
                <a:cubicBezTo>
                  <a:pt x="46399" y="9755"/>
                  <a:pt x="45918" y="10235"/>
                  <a:pt x="45324" y="10235"/>
                </a:cubicBezTo>
                <a:close/>
                <a:moveTo>
                  <a:pt x="45324" y="2148"/>
                </a:moveTo>
                <a:cubicBezTo>
                  <a:pt x="44731" y="2148"/>
                  <a:pt x="44249" y="1667"/>
                  <a:pt x="44249" y="1075"/>
                </a:cubicBezTo>
                <a:cubicBezTo>
                  <a:pt x="44249" y="481"/>
                  <a:pt x="44731" y="0"/>
                  <a:pt x="45324" y="0"/>
                </a:cubicBezTo>
                <a:cubicBezTo>
                  <a:pt x="45918" y="0"/>
                  <a:pt x="46399" y="481"/>
                  <a:pt x="46399" y="1075"/>
                </a:cubicBezTo>
                <a:cubicBezTo>
                  <a:pt x="46399" y="1667"/>
                  <a:pt x="45918" y="2148"/>
                  <a:pt x="45324" y="2148"/>
                </a:cubicBezTo>
                <a:close/>
                <a:moveTo>
                  <a:pt x="36474" y="26409"/>
                </a:moveTo>
                <a:cubicBezTo>
                  <a:pt x="35881" y="26409"/>
                  <a:pt x="35399" y="25928"/>
                  <a:pt x="35399" y="25336"/>
                </a:cubicBezTo>
                <a:cubicBezTo>
                  <a:pt x="35399" y="24743"/>
                  <a:pt x="35881" y="24262"/>
                  <a:pt x="36474" y="24262"/>
                </a:cubicBezTo>
                <a:cubicBezTo>
                  <a:pt x="37068" y="24262"/>
                  <a:pt x="37549" y="24743"/>
                  <a:pt x="37549" y="25336"/>
                </a:cubicBezTo>
                <a:cubicBezTo>
                  <a:pt x="37549" y="25928"/>
                  <a:pt x="37068" y="26409"/>
                  <a:pt x="36474" y="26409"/>
                </a:cubicBezTo>
                <a:close/>
                <a:moveTo>
                  <a:pt x="36474" y="18321"/>
                </a:moveTo>
                <a:cubicBezTo>
                  <a:pt x="35881" y="18321"/>
                  <a:pt x="35399" y="17842"/>
                  <a:pt x="35399" y="17248"/>
                </a:cubicBezTo>
                <a:cubicBezTo>
                  <a:pt x="35399" y="16656"/>
                  <a:pt x="35881" y="16175"/>
                  <a:pt x="36474" y="16175"/>
                </a:cubicBezTo>
                <a:cubicBezTo>
                  <a:pt x="37068" y="16175"/>
                  <a:pt x="37549" y="16656"/>
                  <a:pt x="37549" y="17248"/>
                </a:cubicBezTo>
                <a:cubicBezTo>
                  <a:pt x="37549" y="17842"/>
                  <a:pt x="37068" y="18321"/>
                  <a:pt x="36474" y="18321"/>
                </a:cubicBezTo>
                <a:close/>
                <a:moveTo>
                  <a:pt x="36474" y="10235"/>
                </a:moveTo>
                <a:cubicBezTo>
                  <a:pt x="35881" y="10235"/>
                  <a:pt x="35399" y="9755"/>
                  <a:pt x="35399" y="9161"/>
                </a:cubicBezTo>
                <a:cubicBezTo>
                  <a:pt x="35399" y="8568"/>
                  <a:pt x="35881" y="8088"/>
                  <a:pt x="36474" y="8088"/>
                </a:cubicBezTo>
                <a:cubicBezTo>
                  <a:pt x="37068" y="8088"/>
                  <a:pt x="37549" y="8568"/>
                  <a:pt x="37549" y="9161"/>
                </a:cubicBezTo>
                <a:cubicBezTo>
                  <a:pt x="37549" y="9755"/>
                  <a:pt x="37068" y="10235"/>
                  <a:pt x="36474" y="10235"/>
                </a:cubicBezTo>
                <a:close/>
                <a:moveTo>
                  <a:pt x="36474" y="2148"/>
                </a:moveTo>
                <a:cubicBezTo>
                  <a:pt x="35881" y="2148"/>
                  <a:pt x="35399" y="1667"/>
                  <a:pt x="35399" y="1075"/>
                </a:cubicBezTo>
                <a:cubicBezTo>
                  <a:pt x="35399" y="481"/>
                  <a:pt x="35881" y="0"/>
                  <a:pt x="36474" y="0"/>
                </a:cubicBezTo>
                <a:cubicBezTo>
                  <a:pt x="37068" y="0"/>
                  <a:pt x="37549" y="481"/>
                  <a:pt x="37549" y="1075"/>
                </a:cubicBezTo>
                <a:cubicBezTo>
                  <a:pt x="37549" y="1667"/>
                  <a:pt x="37068" y="2148"/>
                  <a:pt x="36474" y="2148"/>
                </a:cubicBezTo>
                <a:close/>
                <a:moveTo>
                  <a:pt x="27625" y="26409"/>
                </a:moveTo>
                <a:cubicBezTo>
                  <a:pt x="27031" y="26409"/>
                  <a:pt x="26549" y="25928"/>
                  <a:pt x="26549" y="25336"/>
                </a:cubicBezTo>
                <a:cubicBezTo>
                  <a:pt x="26549" y="24743"/>
                  <a:pt x="27031" y="24262"/>
                  <a:pt x="27625" y="24262"/>
                </a:cubicBezTo>
                <a:cubicBezTo>
                  <a:pt x="28218" y="24262"/>
                  <a:pt x="28700" y="24743"/>
                  <a:pt x="28700" y="25336"/>
                </a:cubicBezTo>
                <a:cubicBezTo>
                  <a:pt x="28700" y="25928"/>
                  <a:pt x="28218" y="26409"/>
                  <a:pt x="27625" y="26409"/>
                </a:cubicBezTo>
                <a:close/>
                <a:moveTo>
                  <a:pt x="27625" y="18321"/>
                </a:moveTo>
                <a:cubicBezTo>
                  <a:pt x="27031" y="18321"/>
                  <a:pt x="26549" y="17842"/>
                  <a:pt x="26549" y="17248"/>
                </a:cubicBezTo>
                <a:cubicBezTo>
                  <a:pt x="26549" y="16656"/>
                  <a:pt x="27031" y="16175"/>
                  <a:pt x="27625" y="16175"/>
                </a:cubicBezTo>
                <a:cubicBezTo>
                  <a:pt x="28218" y="16175"/>
                  <a:pt x="28700" y="16656"/>
                  <a:pt x="28700" y="17248"/>
                </a:cubicBezTo>
                <a:cubicBezTo>
                  <a:pt x="28700" y="17842"/>
                  <a:pt x="28218" y="18321"/>
                  <a:pt x="27625" y="18321"/>
                </a:cubicBezTo>
                <a:close/>
                <a:moveTo>
                  <a:pt x="27625" y="10235"/>
                </a:moveTo>
                <a:cubicBezTo>
                  <a:pt x="27031" y="10235"/>
                  <a:pt x="26549" y="9755"/>
                  <a:pt x="26549" y="9161"/>
                </a:cubicBezTo>
                <a:cubicBezTo>
                  <a:pt x="26549" y="8568"/>
                  <a:pt x="27031" y="8088"/>
                  <a:pt x="27625" y="8088"/>
                </a:cubicBezTo>
                <a:cubicBezTo>
                  <a:pt x="28218" y="8088"/>
                  <a:pt x="28700" y="8568"/>
                  <a:pt x="28700" y="9161"/>
                </a:cubicBezTo>
                <a:cubicBezTo>
                  <a:pt x="28700" y="9755"/>
                  <a:pt x="28218" y="10235"/>
                  <a:pt x="27625" y="10235"/>
                </a:cubicBezTo>
                <a:close/>
                <a:moveTo>
                  <a:pt x="27625" y="2148"/>
                </a:moveTo>
                <a:cubicBezTo>
                  <a:pt x="27031" y="2148"/>
                  <a:pt x="26549" y="1667"/>
                  <a:pt x="26549" y="1075"/>
                </a:cubicBezTo>
                <a:cubicBezTo>
                  <a:pt x="26549" y="481"/>
                  <a:pt x="27031" y="0"/>
                  <a:pt x="27625" y="0"/>
                </a:cubicBezTo>
                <a:cubicBezTo>
                  <a:pt x="28218" y="0"/>
                  <a:pt x="28700" y="481"/>
                  <a:pt x="28700" y="1075"/>
                </a:cubicBezTo>
                <a:cubicBezTo>
                  <a:pt x="28700" y="1667"/>
                  <a:pt x="28218" y="2148"/>
                  <a:pt x="27625" y="2148"/>
                </a:cubicBezTo>
                <a:close/>
                <a:moveTo>
                  <a:pt x="18775" y="26409"/>
                </a:moveTo>
                <a:cubicBezTo>
                  <a:pt x="18181" y="26409"/>
                  <a:pt x="17699" y="25928"/>
                  <a:pt x="17699" y="25336"/>
                </a:cubicBezTo>
                <a:cubicBezTo>
                  <a:pt x="17699" y="24743"/>
                  <a:pt x="18181" y="24262"/>
                  <a:pt x="18775" y="24262"/>
                </a:cubicBezTo>
                <a:cubicBezTo>
                  <a:pt x="19368" y="24262"/>
                  <a:pt x="19850" y="24743"/>
                  <a:pt x="19850" y="25336"/>
                </a:cubicBezTo>
                <a:cubicBezTo>
                  <a:pt x="19850" y="25928"/>
                  <a:pt x="19368" y="26409"/>
                  <a:pt x="18775" y="26409"/>
                </a:cubicBezTo>
                <a:close/>
                <a:moveTo>
                  <a:pt x="18775" y="18321"/>
                </a:moveTo>
                <a:cubicBezTo>
                  <a:pt x="18181" y="18321"/>
                  <a:pt x="17699" y="17842"/>
                  <a:pt x="17699" y="17248"/>
                </a:cubicBezTo>
                <a:cubicBezTo>
                  <a:pt x="17699" y="16656"/>
                  <a:pt x="18181" y="16175"/>
                  <a:pt x="18775" y="16175"/>
                </a:cubicBezTo>
                <a:cubicBezTo>
                  <a:pt x="19368" y="16175"/>
                  <a:pt x="19850" y="16656"/>
                  <a:pt x="19850" y="17248"/>
                </a:cubicBezTo>
                <a:cubicBezTo>
                  <a:pt x="19850" y="17842"/>
                  <a:pt x="19368" y="18321"/>
                  <a:pt x="18775" y="18321"/>
                </a:cubicBezTo>
                <a:close/>
                <a:moveTo>
                  <a:pt x="18775" y="10235"/>
                </a:moveTo>
                <a:cubicBezTo>
                  <a:pt x="18181" y="10235"/>
                  <a:pt x="17699" y="9755"/>
                  <a:pt x="17699" y="9161"/>
                </a:cubicBezTo>
                <a:cubicBezTo>
                  <a:pt x="17699" y="8568"/>
                  <a:pt x="18181" y="8088"/>
                  <a:pt x="18775" y="8088"/>
                </a:cubicBezTo>
                <a:cubicBezTo>
                  <a:pt x="19368" y="8088"/>
                  <a:pt x="19850" y="8568"/>
                  <a:pt x="19850" y="9161"/>
                </a:cubicBezTo>
                <a:cubicBezTo>
                  <a:pt x="19850" y="9755"/>
                  <a:pt x="19368" y="10235"/>
                  <a:pt x="18775" y="10235"/>
                </a:cubicBezTo>
                <a:close/>
                <a:moveTo>
                  <a:pt x="18775" y="2148"/>
                </a:moveTo>
                <a:cubicBezTo>
                  <a:pt x="18181" y="2148"/>
                  <a:pt x="17699" y="1667"/>
                  <a:pt x="17699" y="1075"/>
                </a:cubicBezTo>
                <a:cubicBezTo>
                  <a:pt x="17699" y="481"/>
                  <a:pt x="18181" y="0"/>
                  <a:pt x="18775" y="0"/>
                </a:cubicBezTo>
                <a:cubicBezTo>
                  <a:pt x="19368" y="0"/>
                  <a:pt x="19850" y="481"/>
                  <a:pt x="19850" y="1075"/>
                </a:cubicBezTo>
                <a:cubicBezTo>
                  <a:pt x="19850" y="1667"/>
                  <a:pt x="19368" y="2148"/>
                  <a:pt x="18775" y="2148"/>
                </a:cubicBezTo>
                <a:close/>
                <a:moveTo>
                  <a:pt x="9925" y="26409"/>
                </a:moveTo>
                <a:cubicBezTo>
                  <a:pt x="9331" y="26409"/>
                  <a:pt x="8849" y="25928"/>
                  <a:pt x="8849" y="25336"/>
                </a:cubicBezTo>
                <a:cubicBezTo>
                  <a:pt x="8849" y="24743"/>
                  <a:pt x="9331" y="24262"/>
                  <a:pt x="9925" y="24262"/>
                </a:cubicBezTo>
                <a:cubicBezTo>
                  <a:pt x="10518" y="24262"/>
                  <a:pt x="11000" y="24743"/>
                  <a:pt x="11000" y="25336"/>
                </a:cubicBezTo>
                <a:cubicBezTo>
                  <a:pt x="11000" y="25928"/>
                  <a:pt x="10518" y="26409"/>
                  <a:pt x="9925" y="26409"/>
                </a:cubicBezTo>
                <a:close/>
                <a:moveTo>
                  <a:pt x="9925" y="18321"/>
                </a:moveTo>
                <a:cubicBezTo>
                  <a:pt x="9331" y="18321"/>
                  <a:pt x="8849" y="17842"/>
                  <a:pt x="8849" y="17248"/>
                </a:cubicBezTo>
                <a:cubicBezTo>
                  <a:pt x="8849" y="16656"/>
                  <a:pt x="9331" y="16175"/>
                  <a:pt x="9925" y="16175"/>
                </a:cubicBezTo>
                <a:cubicBezTo>
                  <a:pt x="10518" y="16175"/>
                  <a:pt x="11000" y="16656"/>
                  <a:pt x="11000" y="17248"/>
                </a:cubicBezTo>
                <a:cubicBezTo>
                  <a:pt x="11000" y="17842"/>
                  <a:pt x="10518" y="18321"/>
                  <a:pt x="9925" y="18321"/>
                </a:cubicBezTo>
                <a:close/>
                <a:moveTo>
                  <a:pt x="9925" y="10235"/>
                </a:moveTo>
                <a:cubicBezTo>
                  <a:pt x="9331" y="10235"/>
                  <a:pt x="8849" y="9755"/>
                  <a:pt x="8849" y="9161"/>
                </a:cubicBezTo>
                <a:cubicBezTo>
                  <a:pt x="8849" y="8568"/>
                  <a:pt x="9331" y="8088"/>
                  <a:pt x="9925" y="8088"/>
                </a:cubicBezTo>
                <a:cubicBezTo>
                  <a:pt x="10518" y="8088"/>
                  <a:pt x="11000" y="8568"/>
                  <a:pt x="11000" y="9161"/>
                </a:cubicBezTo>
                <a:cubicBezTo>
                  <a:pt x="11000" y="9755"/>
                  <a:pt x="10518" y="10235"/>
                  <a:pt x="9925" y="10235"/>
                </a:cubicBezTo>
                <a:close/>
                <a:moveTo>
                  <a:pt x="9925" y="2148"/>
                </a:moveTo>
                <a:cubicBezTo>
                  <a:pt x="9331" y="2148"/>
                  <a:pt x="8849" y="1667"/>
                  <a:pt x="8849" y="1075"/>
                </a:cubicBezTo>
                <a:cubicBezTo>
                  <a:pt x="8849" y="481"/>
                  <a:pt x="9331" y="0"/>
                  <a:pt x="9925" y="0"/>
                </a:cubicBezTo>
                <a:cubicBezTo>
                  <a:pt x="10518" y="0"/>
                  <a:pt x="11000" y="481"/>
                  <a:pt x="11000" y="1075"/>
                </a:cubicBezTo>
                <a:cubicBezTo>
                  <a:pt x="11000" y="1667"/>
                  <a:pt x="10518" y="2148"/>
                  <a:pt x="9925" y="2148"/>
                </a:cubicBezTo>
                <a:close/>
                <a:moveTo>
                  <a:pt x="1075" y="26409"/>
                </a:moveTo>
                <a:cubicBezTo>
                  <a:pt x="481" y="26409"/>
                  <a:pt x="0" y="25928"/>
                  <a:pt x="0" y="25336"/>
                </a:cubicBezTo>
                <a:cubicBezTo>
                  <a:pt x="0" y="24743"/>
                  <a:pt x="481" y="24262"/>
                  <a:pt x="1075" y="24262"/>
                </a:cubicBezTo>
                <a:cubicBezTo>
                  <a:pt x="1668" y="24262"/>
                  <a:pt x="2150" y="24743"/>
                  <a:pt x="2150" y="25336"/>
                </a:cubicBezTo>
                <a:cubicBezTo>
                  <a:pt x="2150" y="25928"/>
                  <a:pt x="1668" y="26409"/>
                  <a:pt x="1075" y="26409"/>
                </a:cubicBezTo>
                <a:close/>
                <a:moveTo>
                  <a:pt x="1075" y="18321"/>
                </a:moveTo>
                <a:cubicBezTo>
                  <a:pt x="481" y="18321"/>
                  <a:pt x="0" y="17842"/>
                  <a:pt x="0" y="17248"/>
                </a:cubicBezTo>
                <a:cubicBezTo>
                  <a:pt x="0" y="16656"/>
                  <a:pt x="481" y="16175"/>
                  <a:pt x="1075" y="16175"/>
                </a:cubicBezTo>
                <a:cubicBezTo>
                  <a:pt x="1668" y="16175"/>
                  <a:pt x="2150" y="16656"/>
                  <a:pt x="2150" y="17248"/>
                </a:cubicBezTo>
                <a:cubicBezTo>
                  <a:pt x="2150" y="17842"/>
                  <a:pt x="1668" y="18321"/>
                  <a:pt x="1075" y="18321"/>
                </a:cubicBezTo>
                <a:close/>
                <a:moveTo>
                  <a:pt x="1075" y="10235"/>
                </a:moveTo>
                <a:cubicBezTo>
                  <a:pt x="481" y="10235"/>
                  <a:pt x="0" y="9755"/>
                  <a:pt x="0" y="9161"/>
                </a:cubicBezTo>
                <a:cubicBezTo>
                  <a:pt x="0" y="8568"/>
                  <a:pt x="481" y="8088"/>
                  <a:pt x="1075" y="8088"/>
                </a:cubicBezTo>
                <a:cubicBezTo>
                  <a:pt x="1668" y="8088"/>
                  <a:pt x="2150" y="8568"/>
                  <a:pt x="2150" y="9161"/>
                </a:cubicBezTo>
                <a:cubicBezTo>
                  <a:pt x="2150" y="9755"/>
                  <a:pt x="1668" y="10235"/>
                  <a:pt x="1075" y="10235"/>
                </a:cubicBezTo>
                <a:close/>
                <a:moveTo>
                  <a:pt x="1075" y="2148"/>
                </a:moveTo>
                <a:cubicBezTo>
                  <a:pt x="481" y="2148"/>
                  <a:pt x="0" y="1667"/>
                  <a:pt x="0" y="1075"/>
                </a:cubicBezTo>
                <a:cubicBezTo>
                  <a:pt x="0" y="481"/>
                  <a:pt x="481" y="0"/>
                  <a:pt x="1075" y="0"/>
                </a:cubicBezTo>
                <a:cubicBezTo>
                  <a:pt x="1668" y="0"/>
                  <a:pt x="2150" y="481"/>
                  <a:pt x="2150" y="1075"/>
                </a:cubicBezTo>
                <a:cubicBezTo>
                  <a:pt x="2150" y="1667"/>
                  <a:pt x="1668" y="2148"/>
                  <a:pt x="1075" y="2148"/>
                </a:cubicBezTo>
                <a:close/>
                <a:moveTo>
                  <a:pt x="54174" y="24261"/>
                </a:moveTo>
                <a:cubicBezTo>
                  <a:pt x="54768" y="24261"/>
                  <a:pt x="55249" y="24742"/>
                  <a:pt x="55249" y="25336"/>
                </a:cubicBezTo>
                <a:cubicBezTo>
                  <a:pt x="55249" y="25928"/>
                  <a:pt x="54768" y="26409"/>
                  <a:pt x="54174" y="26409"/>
                </a:cubicBezTo>
                <a:cubicBezTo>
                  <a:pt x="53581" y="26409"/>
                  <a:pt x="53099" y="25928"/>
                  <a:pt x="53099" y="25336"/>
                </a:cubicBezTo>
                <a:cubicBezTo>
                  <a:pt x="53099" y="24742"/>
                  <a:pt x="53581" y="24261"/>
                  <a:pt x="54174" y="2426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3"/>
          <p:cNvSpPr/>
          <p:nvPr/>
        </p:nvSpPr>
        <p:spPr>
          <a:xfrm flipH="1">
            <a:off x="-457188" y="4598450"/>
            <a:ext cx="1518300" cy="32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33"/>
          <p:cNvGrpSpPr/>
          <p:nvPr/>
        </p:nvGrpSpPr>
        <p:grpSpPr>
          <a:xfrm>
            <a:off x="6149678" y="3506230"/>
            <a:ext cx="2016133" cy="1641770"/>
            <a:chOff x="6149678" y="3506230"/>
            <a:chExt cx="2016133" cy="1641770"/>
          </a:xfrm>
        </p:grpSpPr>
        <p:sp>
          <p:nvSpPr>
            <p:cNvPr id="286" name="Google Shape;286;p33"/>
            <p:cNvSpPr/>
            <p:nvPr/>
          </p:nvSpPr>
          <p:spPr>
            <a:xfrm flipH="1">
              <a:off x="6149678" y="3506230"/>
              <a:ext cx="1381158" cy="1381178"/>
            </a:xfrm>
            <a:custGeom>
              <a:avLst/>
              <a:gdLst/>
              <a:ahLst/>
              <a:cxnLst/>
              <a:rect l="l" t="t" r="r" b="b"/>
              <a:pathLst>
                <a:path w="69153" h="69154" extrusionOk="0">
                  <a:moveTo>
                    <a:pt x="69152" y="14256"/>
                  </a:moveTo>
                  <a:lnTo>
                    <a:pt x="69152" y="0"/>
                  </a:lnTo>
                  <a:lnTo>
                    <a:pt x="0" y="0"/>
                  </a:lnTo>
                  <a:lnTo>
                    <a:pt x="0" y="69153"/>
                  </a:lnTo>
                  <a:lnTo>
                    <a:pt x="14256" y="69153"/>
                  </a:lnTo>
                  <a:cubicBezTo>
                    <a:pt x="44575" y="69153"/>
                    <a:pt x="69152" y="44576"/>
                    <a:pt x="69152" y="142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3"/>
            <p:cNvSpPr/>
            <p:nvPr/>
          </p:nvSpPr>
          <p:spPr>
            <a:xfrm flipH="1">
              <a:off x="6556612" y="3867900"/>
              <a:ext cx="1609200" cy="128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Picture 8" descr="A group of people holding up puzzle pieces&#10;&#10;Description automatically generated">
            <a:extLst>
              <a:ext uri="{FF2B5EF4-FFF2-40B4-BE49-F238E27FC236}">
                <a16:creationId xmlns:a16="http://schemas.microsoft.com/office/drawing/2014/main" id="{5F3C73C2-CF0B-7D6B-ED7E-8CBDA17826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91060" y="-346363"/>
            <a:ext cx="5263746" cy="548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25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87%</a:t>
            </a:r>
            <a:endParaRPr dirty="0"/>
          </a:p>
        </p:txBody>
      </p:sp>
      <p:sp>
        <p:nvSpPr>
          <p:cNvPr id="353" name="Google Shape;353;p39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Accurace rate</a:t>
            </a:r>
            <a:endParaRPr sz="1600" dirty="0"/>
          </a:p>
        </p:txBody>
      </p:sp>
      <p:sp>
        <p:nvSpPr>
          <p:cNvPr id="354" name="Google Shape;354;p39"/>
          <p:cNvSpPr txBox="1">
            <a:spLocks noGrp="1"/>
          </p:cNvSpPr>
          <p:nvPr>
            <p:ph type="title" idx="2"/>
          </p:nvPr>
        </p:nvSpPr>
        <p:spPr>
          <a:xfrm>
            <a:off x="4936288" y="594270"/>
            <a:ext cx="3492600" cy="8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9</a:t>
            </a:r>
            <a:endParaRPr dirty="0"/>
          </a:p>
        </p:txBody>
      </p:sp>
      <p:sp>
        <p:nvSpPr>
          <p:cNvPr id="351" name="Google Shape;351;p39"/>
          <p:cNvSpPr txBox="1">
            <a:spLocks noGrp="1"/>
          </p:cNvSpPr>
          <p:nvPr>
            <p:ph type="subTitle" idx="3"/>
          </p:nvPr>
        </p:nvSpPr>
        <p:spPr>
          <a:xfrm>
            <a:off x="4961514" y="1334150"/>
            <a:ext cx="34926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Dieseases</a:t>
            </a:r>
            <a:endParaRPr dirty="0"/>
          </a:p>
        </p:txBody>
      </p:sp>
      <p:sp>
        <p:nvSpPr>
          <p:cNvPr id="355" name="Google Shape;355;p39"/>
          <p:cNvSpPr txBox="1">
            <a:spLocks noGrp="1"/>
          </p:cNvSpPr>
          <p:nvPr>
            <p:ph type="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6GB</a:t>
            </a:r>
            <a:endParaRPr dirty="0"/>
          </a:p>
        </p:txBody>
      </p:sp>
      <p:sp>
        <p:nvSpPr>
          <p:cNvPr id="356" name="Google Shape;356;p39"/>
          <p:cNvSpPr txBox="1">
            <a:spLocks noGrp="1"/>
          </p:cNvSpPr>
          <p:nvPr>
            <p:ph type="subTitle" idx="5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Dataset</a:t>
            </a:r>
            <a:r>
              <a:rPr lang="en" dirty="0"/>
              <a:t> size </a:t>
            </a:r>
            <a:endParaRPr dirty="0"/>
          </a:p>
        </p:txBody>
      </p:sp>
      <p:sp>
        <p:nvSpPr>
          <p:cNvPr id="358" name="Google Shape;358;p39"/>
          <p:cNvSpPr/>
          <p:nvPr/>
        </p:nvSpPr>
        <p:spPr>
          <a:xfrm>
            <a:off x="-380999" y="4395888"/>
            <a:ext cx="1381225" cy="660225"/>
          </a:xfrm>
          <a:custGeom>
            <a:avLst/>
            <a:gdLst/>
            <a:ahLst/>
            <a:cxnLst/>
            <a:rect l="l" t="t" r="r" b="b"/>
            <a:pathLst>
              <a:path w="55249" h="26409" extrusionOk="0">
                <a:moveTo>
                  <a:pt x="54174" y="18323"/>
                </a:moveTo>
                <a:cubicBezTo>
                  <a:pt x="53581" y="18323"/>
                  <a:pt x="53099" y="17842"/>
                  <a:pt x="53099" y="17248"/>
                </a:cubicBezTo>
                <a:cubicBezTo>
                  <a:pt x="53099" y="16656"/>
                  <a:pt x="53581" y="16175"/>
                  <a:pt x="54174" y="16175"/>
                </a:cubicBezTo>
                <a:cubicBezTo>
                  <a:pt x="54768" y="16175"/>
                  <a:pt x="55249" y="16656"/>
                  <a:pt x="55249" y="17248"/>
                </a:cubicBezTo>
                <a:cubicBezTo>
                  <a:pt x="55249" y="17842"/>
                  <a:pt x="54768" y="18323"/>
                  <a:pt x="54174" y="18323"/>
                </a:cubicBezTo>
                <a:close/>
                <a:moveTo>
                  <a:pt x="54174" y="10235"/>
                </a:moveTo>
                <a:cubicBezTo>
                  <a:pt x="53581" y="10235"/>
                  <a:pt x="53099" y="9755"/>
                  <a:pt x="53099" y="9161"/>
                </a:cubicBezTo>
                <a:cubicBezTo>
                  <a:pt x="53099" y="8568"/>
                  <a:pt x="53581" y="8088"/>
                  <a:pt x="54174" y="8088"/>
                </a:cubicBezTo>
                <a:cubicBezTo>
                  <a:pt x="54768" y="8088"/>
                  <a:pt x="55249" y="8568"/>
                  <a:pt x="55249" y="9161"/>
                </a:cubicBezTo>
                <a:cubicBezTo>
                  <a:pt x="55249" y="9755"/>
                  <a:pt x="54768" y="10235"/>
                  <a:pt x="54174" y="10235"/>
                </a:cubicBezTo>
                <a:close/>
                <a:moveTo>
                  <a:pt x="54174" y="2148"/>
                </a:moveTo>
                <a:cubicBezTo>
                  <a:pt x="53581" y="2148"/>
                  <a:pt x="53099" y="1667"/>
                  <a:pt x="53099" y="1075"/>
                </a:cubicBezTo>
                <a:cubicBezTo>
                  <a:pt x="53099" y="481"/>
                  <a:pt x="53581" y="0"/>
                  <a:pt x="54174" y="0"/>
                </a:cubicBezTo>
                <a:cubicBezTo>
                  <a:pt x="54768" y="0"/>
                  <a:pt x="55249" y="481"/>
                  <a:pt x="55249" y="1075"/>
                </a:cubicBezTo>
                <a:cubicBezTo>
                  <a:pt x="55249" y="1667"/>
                  <a:pt x="54768" y="2148"/>
                  <a:pt x="54174" y="2148"/>
                </a:cubicBezTo>
                <a:close/>
                <a:moveTo>
                  <a:pt x="45324" y="26409"/>
                </a:moveTo>
                <a:cubicBezTo>
                  <a:pt x="44731" y="26409"/>
                  <a:pt x="44249" y="25928"/>
                  <a:pt x="44249" y="25336"/>
                </a:cubicBezTo>
                <a:cubicBezTo>
                  <a:pt x="44249" y="24743"/>
                  <a:pt x="44731" y="24262"/>
                  <a:pt x="45324" y="24262"/>
                </a:cubicBezTo>
                <a:cubicBezTo>
                  <a:pt x="45918" y="24262"/>
                  <a:pt x="46399" y="24743"/>
                  <a:pt x="46399" y="25336"/>
                </a:cubicBezTo>
                <a:cubicBezTo>
                  <a:pt x="46399" y="25928"/>
                  <a:pt x="45918" y="26409"/>
                  <a:pt x="45324" y="26409"/>
                </a:cubicBezTo>
                <a:close/>
                <a:moveTo>
                  <a:pt x="45324" y="18323"/>
                </a:moveTo>
                <a:cubicBezTo>
                  <a:pt x="44731" y="18323"/>
                  <a:pt x="44249" y="17842"/>
                  <a:pt x="44249" y="17248"/>
                </a:cubicBezTo>
                <a:cubicBezTo>
                  <a:pt x="44249" y="16656"/>
                  <a:pt x="44731" y="16175"/>
                  <a:pt x="45324" y="16175"/>
                </a:cubicBezTo>
                <a:cubicBezTo>
                  <a:pt x="45918" y="16175"/>
                  <a:pt x="46399" y="16656"/>
                  <a:pt x="46399" y="17248"/>
                </a:cubicBezTo>
                <a:cubicBezTo>
                  <a:pt x="46399" y="17842"/>
                  <a:pt x="45918" y="18323"/>
                  <a:pt x="45324" y="18323"/>
                </a:cubicBezTo>
                <a:close/>
                <a:moveTo>
                  <a:pt x="45324" y="10235"/>
                </a:moveTo>
                <a:cubicBezTo>
                  <a:pt x="44731" y="10235"/>
                  <a:pt x="44249" y="9755"/>
                  <a:pt x="44249" y="9161"/>
                </a:cubicBezTo>
                <a:cubicBezTo>
                  <a:pt x="44249" y="8568"/>
                  <a:pt x="44731" y="8088"/>
                  <a:pt x="45324" y="8088"/>
                </a:cubicBezTo>
                <a:cubicBezTo>
                  <a:pt x="45918" y="8088"/>
                  <a:pt x="46399" y="8568"/>
                  <a:pt x="46399" y="9161"/>
                </a:cubicBezTo>
                <a:cubicBezTo>
                  <a:pt x="46399" y="9755"/>
                  <a:pt x="45918" y="10235"/>
                  <a:pt x="45324" y="10235"/>
                </a:cubicBezTo>
                <a:close/>
                <a:moveTo>
                  <a:pt x="45324" y="2148"/>
                </a:moveTo>
                <a:cubicBezTo>
                  <a:pt x="44731" y="2148"/>
                  <a:pt x="44249" y="1667"/>
                  <a:pt x="44249" y="1075"/>
                </a:cubicBezTo>
                <a:cubicBezTo>
                  <a:pt x="44249" y="481"/>
                  <a:pt x="44731" y="0"/>
                  <a:pt x="45324" y="0"/>
                </a:cubicBezTo>
                <a:cubicBezTo>
                  <a:pt x="45918" y="0"/>
                  <a:pt x="46399" y="481"/>
                  <a:pt x="46399" y="1075"/>
                </a:cubicBezTo>
                <a:cubicBezTo>
                  <a:pt x="46399" y="1667"/>
                  <a:pt x="45918" y="2148"/>
                  <a:pt x="45324" y="2148"/>
                </a:cubicBezTo>
                <a:close/>
                <a:moveTo>
                  <a:pt x="36474" y="26409"/>
                </a:moveTo>
                <a:cubicBezTo>
                  <a:pt x="35881" y="26409"/>
                  <a:pt x="35399" y="25928"/>
                  <a:pt x="35399" y="25336"/>
                </a:cubicBezTo>
                <a:cubicBezTo>
                  <a:pt x="35399" y="24743"/>
                  <a:pt x="35881" y="24262"/>
                  <a:pt x="36474" y="24262"/>
                </a:cubicBezTo>
                <a:cubicBezTo>
                  <a:pt x="37068" y="24262"/>
                  <a:pt x="37549" y="24743"/>
                  <a:pt x="37549" y="25336"/>
                </a:cubicBezTo>
                <a:cubicBezTo>
                  <a:pt x="37549" y="25928"/>
                  <a:pt x="37068" y="26409"/>
                  <a:pt x="36474" y="26409"/>
                </a:cubicBezTo>
                <a:close/>
                <a:moveTo>
                  <a:pt x="36474" y="18321"/>
                </a:moveTo>
                <a:cubicBezTo>
                  <a:pt x="35881" y="18321"/>
                  <a:pt x="35399" y="17842"/>
                  <a:pt x="35399" y="17248"/>
                </a:cubicBezTo>
                <a:cubicBezTo>
                  <a:pt x="35399" y="16656"/>
                  <a:pt x="35881" y="16175"/>
                  <a:pt x="36474" y="16175"/>
                </a:cubicBezTo>
                <a:cubicBezTo>
                  <a:pt x="37068" y="16175"/>
                  <a:pt x="37549" y="16656"/>
                  <a:pt x="37549" y="17248"/>
                </a:cubicBezTo>
                <a:cubicBezTo>
                  <a:pt x="37549" y="17842"/>
                  <a:pt x="37068" y="18321"/>
                  <a:pt x="36474" y="18321"/>
                </a:cubicBezTo>
                <a:close/>
                <a:moveTo>
                  <a:pt x="36474" y="10235"/>
                </a:moveTo>
                <a:cubicBezTo>
                  <a:pt x="35881" y="10235"/>
                  <a:pt x="35399" y="9755"/>
                  <a:pt x="35399" y="9161"/>
                </a:cubicBezTo>
                <a:cubicBezTo>
                  <a:pt x="35399" y="8568"/>
                  <a:pt x="35881" y="8088"/>
                  <a:pt x="36474" y="8088"/>
                </a:cubicBezTo>
                <a:cubicBezTo>
                  <a:pt x="37068" y="8088"/>
                  <a:pt x="37549" y="8568"/>
                  <a:pt x="37549" y="9161"/>
                </a:cubicBezTo>
                <a:cubicBezTo>
                  <a:pt x="37549" y="9755"/>
                  <a:pt x="37068" y="10235"/>
                  <a:pt x="36474" y="10235"/>
                </a:cubicBezTo>
                <a:close/>
                <a:moveTo>
                  <a:pt x="36474" y="2148"/>
                </a:moveTo>
                <a:cubicBezTo>
                  <a:pt x="35881" y="2148"/>
                  <a:pt x="35399" y="1667"/>
                  <a:pt x="35399" y="1075"/>
                </a:cubicBezTo>
                <a:cubicBezTo>
                  <a:pt x="35399" y="481"/>
                  <a:pt x="35881" y="0"/>
                  <a:pt x="36474" y="0"/>
                </a:cubicBezTo>
                <a:cubicBezTo>
                  <a:pt x="37068" y="0"/>
                  <a:pt x="37549" y="481"/>
                  <a:pt x="37549" y="1075"/>
                </a:cubicBezTo>
                <a:cubicBezTo>
                  <a:pt x="37549" y="1667"/>
                  <a:pt x="37068" y="2148"/>
                  <a:pt x="36474" y="2148"/>
                </a:cubicBezTo>
                <a:close/>
                <a:moveTo>
                  <a:pt x="27625" y="26409"/>
                </a:moveTo>
                <a:cubicBezTo>
                  <a:pt x="27031" y="26409"/>
                  <a:pt x="26549" y="25928"/>
                  <a:pt x="26549" y="25336"/>
                </a:cubicBezTo>
                <a:cubicBezTo>
                  <a:pt x="26549" y="24743"/>
                  <a:pt x="27031" y="24262"/>
                  <a:pt x="27625" y="24262"/>
                </a:cubicBezTo>
                <a:cubicBezTo>
                  <a:pt x="28218" y="24262"/>
                  <a:pt x="28700" y="24743"/>
                  <a:pt x="28700" y="25336"/>
                </a:cubicBezTo>
                <a:cubicBezTo>
                  <a:pt x="28700" y="25928"/>
                  <a:pt x="28218" y="26409"/>
                  <a:pt x="27625" y="26409"/>
                </a:cubicBezTo>
                <a:close/>
                <a:moveTo>
                  <a:pt x="27625" y="18321"/>
                </a:moveTo>
                <a:cubicBezTo>
                  <a:pt x="27031" y="18321"/>
                  <a:pt x="26549" y="17842"/>
                  <a:pt x="26549" y="17248"/>
                </a:cubicBezTo>
                <a:cubicBezTo>
                  <a:pt x="26549" y="16656"/>
                  <a:pt x="27031" y="16175"/>
                  <a:pt x="27625" y="16175"/>
                </a:cubicBezTo>
                <a:cubicBezTo>
                  <a:pt x="28218" y="16175"/>
                  <a:pt x="28700" y="16656"/>
                  <a:pt x="28700" y="17248"/>
                </a:cubicBezTo>
                <a:cubicBezTo>
                  <a:pt x="28700" y="17842"/>
                  <a:pt x="28218" y="18321"/>
                  <a:pt x="27625" y="18321"/>
                </a:cubicBezTo>
                <a:close/>
                <a:moveTo>
                  <a:pt x="27625" y="10235"/>
                </a:moveTo>
                <a:cubicBezTo>
                  <a:pt x="27031" y="10235"/>
                  <a:pt x="26549" y="9755"/>
                  <a:pt x="26549" y="9161"/>
                </a:cubicBezTo>
                <a:cubicBezTo>
                  <a:pt x="26549" y="8568"/>
                  <a:pt x="27031" y="8088"/>
                  <a:pt x="27625" y="8088"/>
                </a:cubicBezTo>
                <a:cubicBezTo>
                  <a:pt x="28218" y="8088"/>
                  <a:pt x="28700" y="8568"/>
                  <a:pt x="28700" y="9161"/>
                </a:cubicBezTo>
                <a:cubicBezTo>
                  <a:pt x="28700" y="9755"/>
                  <a:pt x="28218" y="10235"/>
                  <a:pt x="27625" y="10235"/>
                </a:cubicBezTo>
                <a:close/>
                <a:moveTo>
                  <a:pt x="27625" y="2148"/>
                </a:moveTo>
                <a:cubicBezTo>
                  <a:pt x="27031" y="2148"/>
                  <a:pt x="26549" y="1667"/>
                  <a:pt x="26549" y="1075"/>
                </a:cubicBezTo>
                <a:cubicBezTo>
                  <a:pt x="26549" y="481"/>
                  <a:pt x="27031" y="0"/>
                  <a:pt x="27625" y="0"/>
                </a:cubicBezTo>
                <a:cubicBezTo>
                  <a:pt x="28218" y="0"/>
                  <a:pt x="28700" y="481"/>
                  <a:pt x="28700" y="1075"/>
                </a:cubicBezTo>
                <a:cubicBezTo>
                  <a:pt x="28700" y="1667"/>
                  <a:pt x="28218" y="2148"/>
                  <a:pt x="27625" y="2148"/>
                </a:cubicBezTo>
                <a:close/>
                <a:moveTo>
                  <a:pt x="18775" y="26409"/>
                </a:moveTo>
                <a:cubicBezTo>
                  <a:pt x="18181" y="26409"/>
                  <a:pt x="17699" y="25928"/>
                  <a:pt x="17699" y="25336"/>
                </a:cubicBezTo>
                <a:cubicBezTo>
                  <a:pt x="17699" y="24743"/>
                  <a:pt x="18181" y="24262"/>
                  <a:pt x="18775" y="24262"/>
                </a:cubicBezTo>
                <a:cubicBezTo>
                  <a:pt x="19368" y="24262"/>
                  <a:pt x="19850" y="24743"/>
                  <a:pt x="19850" y="25336"/>
                </a:cubicBezTo>
                <a:cubicBezTo>
                  <a:pt x="19850" y="25928"/>
                  <a:pt x="19368" y="26409"/>
                  <a:pt x="18775" y="26409"/>
                </a:cubicBezTo>
                <a:close/>
                <a:moveTo>
                  <a:pt x="18775" y="18321"/>
                </a:moveTo>
                <a:cubicBezTo>
                  <a:pt x="18181" y="18321"/>
                  <a:pt x="17699" y="17842"/>
                  <a:pt x="17699" y="17248"/>
                </a:cubicBezTo>
                <a:cubicBezTo>
                  <a:pt x="17699" y="16656"/>
                  <a:pt x="18181" y="16175"/>
                  <a:pt x="18775" y="16175"/>
                </a:cubicBezTo>
                <a:cubicBezTo>
                  <a:pt x="19368" y="16175"/>
                  <a:pt x="19850" y="16656"/>
                  <a:pt x="19850" y="17248"/>
                </a:cubicBezTo>
                <a:cubicBezTo>
                  <a:pt x="19850" y="17842"/>
                  <a:pt x="19368" y="18321"/>
                  <a:pt x="18775" y="18321"/>
                </a:cubicBezTo>
                <a:close/>
                <a:moveTo>
                  <a:pt x="18775" y="10235"/>
                </a:moveTo>
                <a:cubicBezTo>
                  <a:pt x="18181" y="10235"/>
                  <a:pt x="17699" y="9755"/>
                  <a:pt x="17699" y="9161"/>
                </a:cubicBezTo>
                <a:cubicBezTo>
                  <a:pt x="17699" y="8568"/>
                  <a:pt x="18181" y="8088"/>
                  <a:pt x="18775" y="8088"/>
                </a:cubicBezTo>
                <a:cubicBezTo>
                  <a:pt x="19368" y="8088"/>
                  <a:pt x="19850" y="8568"/>
                  <a:pt x="19850" y="9161"/>
                </a:cubicBezTo>
                <a:cubicBezTo>
                  <a:pt x="19850" y="9755"/>
                  <a:pt x="19368" y="10235"/>
                  <a:pt x="18775" y="10235"/>
                </a:cubicBezTo>
                <a:close/>
                <a:moveTo>
                  <a:pt x="18775" y="2148"/>
                </a:moveTo>
                <a:cubicBezTo>
                  <a:pt x="18181" y="2148"/>
                  <a:pt x="17699" y="1667"/>
                  <a:pt x="17699" y="1075"/>
                </a:cubicBezTo>
                <a:cubicBezTo>
                  <a:pt x="17699" y="481"/>
                  <a:pt x="18181" y="0"/>
                  <a:pt x="18775" y="0"/>
                </a:cubicBezTo>
                <a:cubicBezTo>
                  <a:pt x="19368" y="0"/>
                  <a:pt x="19850" y="481"/>
                  <a:pt x="19850" y="1075"/>
                </a:cubicBezTo>
                <a:cubicBezTo>
                  <a:pt x="19850" y="1667"/>
                  <a:pt x="19368" y="2148"/>
                  <a:pt x="18775" y="2148"/>
                </a:cubicBezTo>
                <a:close/>
                <a:moveTo>
                  <a:pt x="9925" y="26409"/>
                </a:moveTo>
                <a:cubicBezTo>
                  <a:pt x="9331" y="26409"/>
                  <a:pt x="8849" y="25928"/>
                  <a:pt x="8849" y="25336"/>
                </a:cubicBezTo>
                <a:cubicBezTo>
                  <a:pt x="8849" y="24743"/>
                  <a:pt x="9331" y="24262"/>
                  <a:pt x="9925" y="24262"/>
                </a:cubicBezTo>
                <a:cubicBezTo>
                  <a:pt x="10518" y="24262"/>
                  <a:pt x="11000" y="24743"/>
                  <a:pt x="11000" y="25336"/>
                </a:cubicBezTo>
                <a:cubicBezTo>
                  <a:pt x="11000" y="25928"/>
                  <a:pt x="10518" y="26409"/>
                  <a:pt x="9925" y="26409"/>
                </a:cubicBezTo>
                <a:close/>
                <a:moveTo>
                  <a:pt x="9925" y="18321"/>
                </a:moveTo>
                <a:cubicBezTo>
                  <a:pt x="9331" y="18321"/>
                  <a:pt x="8849" y="17842"/>
                  <a:pt x="8849" y="17248"/>
                </a:cubicBezTo>
                <a:cubicBezTo>
                  <a:pt x="8849" y="16656"/>
                  <a:pt x="9331" y="16175"/>
                  <a:pt x="9925" y="16175"/>
                </a:cubicBezTo>
                <a:cubicBezTo>
                  <a:pt x="10518" y="16175"/>
                  <a:pt x="11000" y="16656"/>
                  <a:pt x="11000" y="17248"/>
                </a:cubicBezTo>
                <a:cubicBezTo>
                  <a:pt x="11000" y="17842"/>
                  <a:pt x="10518" y="18321"/>
                  <a:pt x="9925" y="18321"/>
                </a:cubicBezTo>
                <a:close/>
                <a:moveTo>
                  <a:pt x="9925" y="10235"/>
                </a:moveTo>
                <a:cubicBezTo>
                  <a:pt x="9331" y="10235"/>
                  <a:pt x="8849" y="9755"/>
                  <a:pt x="8849" y="9161"/>
                </a:cubicBezTo>
                <a:cubicBezTo>
                  <a:pt x="8849" y="8568"/>
                  <a:pt x="9331" y="8088"/>
                  <a:pt x="9925" y="8088"/>
                </a:cubicBezTo>
                <a:cubicBezTo>
                  <a:pt x="10518" y="8088"/>
                  <a:pt x="11000" y="8568"/>
                  <a:pt x="11000" y="9161"/>
                </a:cubicBezTo>
                <a:cubicBezTo>
                  <a:pt x="11000" y="9755"/>
                  <a:pt x="10518" y="10235"/>
                  <a:pt x="9925" y="10235"/>
                </a:cubicBezTo>
                <a:close/>
                <a:moveTo>
                  <a:pt x="9925" y="2148"/>
                </a:moveTo>
                <a:cubicBezTo>
                  <a:pt x="9331" y="2148"/>
                  <a:pt x="8849" y="1667"/>
                  <a:pt x="8849" y="1075"/>
                </a:cubicBezTo>
                <a:cubicBezTo>
                  <a:pt x="8849" y="481"/>
                  <a:pt x="9331" y="0"/>
                  <a:pt x="9925" y="0"/>
                </a:cubicBezTo>
                <a:cubicBezTo>
                  <a:pt x="10518" y="0"/>
                  <a:pt x="11000" y="481"/>
                  <a:pt x="11000" y="1075"/>
                </a:cubicBezTo>
                <a:cubicBezTo>
                  <a:pt x="11000" y="1667"/>
                  <a:pt x="10518" y="2148"/>
                  <a:pt x="9925" y="2148"/>
                </a:cubicBezTo>
                <a:close/>
                <a:moveTo>
                  <a:pt x="1075" y="26409"/>
                </a:moveTo>
                <a:cubicBezTo>
                  <a:pt x="481" y="26409"/>
                  <a:pt x="0" y="25928"/>
                  <a:pt x="0" y="25336"/>
                </a:cubicBezTo>
                <a:cubicBezTo>
                  <a:pt x="0" y="24743"/>
                  <a:pt x="481" y="24262"/>
                  <a:pt x="1075" y="24262"/>
                </a:cubicBezTo>
                <a:cubicBezTo>
                  <a:pt x="1668" y="24262"/>
                  <a:pt x="2150" y="24743"/>
                  <a:pt x="2150" y="25336"/>
                </a:cubicBezTo>
                <a:cubicBezTo>
                  <a:pt x="2150" y="25928"/>
                  <a:pt x="1668" y="26409"/>
                  <a:pt x="1075" y="26409"/>
                </a:cubicBezTo>
                <a:close/>
                <a:moveTo>
                  <a:pt x="1075" y="18321"/>
                </a:moveTo>
                <a:cubicBezTo>
                  <a:pt x="481" y="18321"/>
                  <a:pt x="0" y="17842"/>
                  <a:pt x="0" y="17248"/>
                </a:cubicBezTo>
                <a:cubicBezTo>
                  <a:pt x="0" y="16656"/>
                  <a:pt x="481" y="16175"/>
                  <a:pt x="1075" y="16175"/>
                </a:cubicBezTo>
                <a:cubicBezTo>
                  <a:pt x="1668" y="16175"/>
                  <a:pt x="2150" y="16656"/>
                  <a:pt x="2150" y="17248"/>
                </a:cubicBezTo>
                <a:cubicBezTo>
                  <a:pt x="2150" y="17842"/>
                  <a:pt x="1668" y="18321"/>
                  <a:pt x="1075" y="18321"/>
                </a:cubicBezTo>
                <a:close/>
                <a:moveTo>
                  <a:pt x="1075" y="10235"/>
                </a:moveTo>
                <a:cubicBezTo>
                  <a:pt x="481" y="10235"/>
                  <a:pt x="0" y="9755"/>
                  <a:pt x="0" y="9161"/>
                </a:cubicBezTo>
                <a:cubicBezTo>
                  <a:pt x="0" y="8568"/>
                  <a:pt x="481" y="8088"/>
                  <a:pt x="1075" y="8088"/>
                </a:cubicBezTo>
                <a:cubicBezTo>
                  <a:pt x="1668" y="8088"/>
                  <a:pt x="2150" y="8568"/>
                  <a:pt x="2150" y="9161"/>
                </a:cubicBezTo>
                <a:cubicBezTo>
                  <a:pt x="2150" y="9755"/>
                  <a:pt x="1668" y="10235"/>
                  <a:pt x="1075" y="10235"/>
                </a:cubicBezTo>
                <a:close/>
                <a:moveTo>
                  <a:pt x="1075" y="2148"/>
                </a:moveTo>
                <a:cubicBezTo>
                  <a:pt x="481" y="2148"/>
                  <a:pt x="0" y="1667"/>
                  <a:pt x="0" y="1075"/>
                </a:cubicBezTo>
                <a:cubicBezTo>
                  <a:pt x="0" y="481"/>
                  <a:pt x="481" y="0"/>
                  <a:pt x="1075" y="0"/>
                </a:cubicBezTo>
                <a:cubicBezTo>
                  <a:pt x="1668" y="0"/>
                  <a:pt x="2150" y="481"/>
                  <a:pt x="2150" y="1075"/>
                </a:cubicBezTo>
                <a:cubicBezTo>
                  <a:pt x="2150" y="1667"/>
                  <a:pt x="1668" y="2148"/>
                  <a:pt x="1075" y="2148"/>
                </a:cubicBezTo>
                <a:close/>
                <a:moveTo>
                  <a:pt x="54174" y="24261"/>
                </a:moveTo>
                <a:cubicBezTo>
                  <a:pt x="54768" y="24261"/>
                  <a:pt x="55249" y="24742"/>
                  <a:pt x="55249" y="25336"/>
                </a:cubicBezTo>
                <a:cubicBezTo>
                  <a:pt x="55249" y="25928"/>
                  <a:pt x="54768" y="26409"/>
                  <a:pt x="54174" y="26409"/>
                </a:cubicBezTo>
                <a:cubicBezTo>
                  <a:pt x="53581" y="26409"/>
                  <a:pt x="53099" y="25928"/>
                  <a:pt x="53099" y="25336"/>
                </a:cubicBezTo>
                <a:cubicBezTo>
                  <a:pt x="53099" y="24742"/>
                  <a:pt x="53581" y="24261"/>
                  <a:pt x="54174" y="2426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7" name="Picture 436" descr="A group of people looking at a graph&#10;&#10;Description automatically generated">
            <a:extLst>
              <a:ext uri="{FF2B5EF4-FFF2-40B4-BE49-F238E27FC236}">
                <a16:creationId xmlns:a16="http://schemas.microsoft.com/office/drawing/2014/main" id="{C7123B51-D4A8-A752-738C-160660C0E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136" y="87387"/>
            <a:ext cx="5544243" cy="4440630"/>
          </a:xfrm>
          <a:prstGeom prst="rect">
            <a:avLst/>
          </a:prstGeom>
        </p:spPr>
      </p:pic>
      <p:sp>
        <p:nvSpPr>
          <p:cNvPr id="2" name="Google Shape;351;p39">
            <a:extLst>
              <a:ext uri="{FF2B5EF4-FFF2-40B4-BE49-F238E27FC236}">
                <a16:creationId xmlns:a16="http://schemas.microsoft.com/office/drawing/2014/main" id="{0C4FCEA8-B0E1-D03D-1B65-7C9450317073}"/>
              </a:ext>
            </a:extLst>
          </p:cNvPr>
          <p:cNvSpPr txBox="1">
            <a:spLocks/>
          </p:cNvSpPr>
          <p:nvPr/>
        </p:nvSpPr>
        <p:spPr>
          <a:xfrm>
            <a:off x="2288504" y="1648217"/>
            <a:ext cx="1105335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ctr"/>
            <a:r>
              <a:rPr lang="en-US" b="1" dirty="0"/>
              <a:t>2</a:t>
            </a:r>
            <a:r>
              <a:rPr lang="en-US" b="1" baseline="30000" dirty="0"/>
              <a:t>nd</a:t>
            </a:r>
            <a:r>
              <a:rPr lang="en-US" b="1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957613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2" grpId="0"/>
      <p:bldP spid="353" grpId="0" build="p"/>
      <p:bldP spid="354" grpId="0"/>
      <p:bldP spid="351" grpId="0" build="p"/>
      <p:bldP spid="355" grpId="0"/>
      <p:bldP spid="356" grpId="0" build="p"/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0"/>
          <p:cNvSpPr txBox="1">
            <a:spLocks noGrp="1"/>
          </p:cNvSpPr>
          <p:nvPr>
            <p:ph type="title"/>
          </p:nvPr>
        </p:nvSpPr>
        <p:spPr>
          <a:xfrm>
            <a:off x="400907" y="243495"/>
            <a:ext cx="6576000" cy="6439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SzPts val="3000"/>
            </a:pPr>
            <a:r>
              <a:rPr lang="en-US" sz="3000" dirty="0"/>
              <a:t>Ai Model</a:t>
            </a:r>
          </a:p>
        </p:txBody>
      </p:sp>
      <p:sp>
        <p:nvSpPr>
          <p:cNvPr id="366" name="Google Shape;366;p40"/>
          <p:cNvSpPr/>
          <p:nvPr/>
        </p:nvSpPr>
        <p:spPr>
          <a:xfrm flipH="1">
            <a:off x="12" y="3982100"/>
            <a:ext cx="1518300" cy="32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40"/>
          <p:cNvGrpSpPr/>
          <p:nvPr/>
        </p:nvGrpSpPr>
        <p:grpSpPr>
          <a:xfrm>
            <a:off x="7521278" y="3506230"/>
            <a:ext cx="2016133" cy="1641770"/>
            <a:chOff x="6149678" y="3506230"/>
            <a:chExt cx="2016133" cy="1641770"/>
          </a:xfrm>
        </p:grpSpPr>
        <p:sp>
          <p:nvSpPr>
            <p:cNvPr id="368" name="Google Shape;368;p40"/>
            <p:cNvSpPr/>
            <p:nvPr/>
          </p:nvSpPr>
          <p:spPr>
            <a:xfrm flipH="1">
              <a:off x="6149678" y="3506230"/>
              <a:ext cx="1381158" cy="1381178"/>
            </a:xfrm>
            <a:custGeom>
              <a:avLst/>
              <a:gdLst/>
              <a:ahLst/>
              <a:cxnLst/>
              <a:rect l="l" t="t" r="r" b="b"/>
              <a:pathLst>
                <a:path w="69153" h="69154" extrusionOk="0">
                  <a:moveTo>
                    <a:pt x="69152" y="14256"/>
                  </a:moveTo>
                  <a:lnTo>
                    <a:pt x="69152" y="0"/>
                  </a:lnTo>
                  <a:lnTo>
                    <a:pt x="0" y="0"/>
                  </a:lnTo>
                  <a:lnTo>
                    <a:pt x="0" y="69153"/>
                  </a:lnTo>
                  <a:lnTo>
                    <a:pt x="14256" y="69153"/>
                  </a:lnTo>
                  <a:cubicBezTo>
                    <a:pt x="44575" y="69153"/>
                    <a:pt x="69152" y="44576"/>
                    <a:pt x="69152" y="142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0"/>
            <p:cNvSpPr/>
            <p:nvPr/>
          </p:nvSpPr>
          <p:spPr>
            <a:xfrm flipH="1">
              <a:off x="6556612" y="3867900"/>
              <a:ext cx="1609200" cy="12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5B96817-D42B-DE48-5AD8-01C416F7387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71567" y="887490"/>
            <a:ext cx="3952183" cy="3797085"/>
          </a:xfrm>
          <a:prstGeom prst="rect">
            <a:avLst/>
          </a:prstGeom>
        </p:spPr>
      </p:pic>
      <p:pic>
        <p:nvPicPr>
          <p:cNvPr id="10" name="Picture 9" descr="A grid of squares with a red square&#10;&#10;Description automatically generated">
            <a:extLst>
              <a:ext uri="{FF2B5EF4-FFF2-40B4-BE49-F238E27FC236}">
                <a16:creationId xmlns:a16="http://schemas.microsoft.com/office/drawing/2014/main" id="{47A33349-A16F-E6A5-3FDB-052D8F6326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l="3244" t="17254" r="13842" b="9755"/>
          <a:stretch/>
        </p:blipFill>
        <p:spPr>
          <a:xfrm>
            <a:off x="220250" y="836500"/>
            <a:ext cx="4641365" cy="415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38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>
            <a:spLocks noGrp="1"/>
          </p:cNvSpPr>
          <p:nvPr>
            <p:ph type="title"/>
          </p:nvPr>
        </p:nvSpPr>
        <p:spPr>
          <a:xfrm>
            <a:off x="456529" y="22828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64" name="Google Shape;264;p32"/>
          <p:cNvSpPr txBox="1">
            <a:spLocks noGrp="1"/>
          </p:cNvSpPr>
          <p:nvPr>
            <p:ph type="title" idx="2"/>
          </p:nvPr>
        </p:nvSpPr>
        <p:spPr>
          <a:xfrm>
            <a:off x="3406753" y="923623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65" name="Google Shape;265;p32"/>
          <p:cNvSpPr txBox="1">
            <a:spLocks noGrp="1"/>
          </p:cNvSpPr>
          <p:nvPr>
            <p:ph type="title" idx="3"/>
          </p:nvPr>
        </p:nvSpPr>
        <p:spPr>
          <a:xfrm>
            <a:off x="3406753" y="1747869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66" name="Google Shape;266;p32"/>
          <p:cNvSpPr txBox="1">
            <a:spLocks noGrp="1"/>
          </p:cNvSpPr>
          <p:nvPr>
            <p:ph type="title" idx="4"/>
          </p:nvPr>
        </p:nvSpPr>
        <p:spPr>
          <a:xfrm>
            <a:off x="6106028" y="923623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67" name="Google Shape;267;p32"/>
          <p:cNvSpPr txBox="1">
            <a:spLocks noGrp="1"/>
          </p:cNvSpPr>
          <p:nvPr>
            <p:ph type="title" idx="5"/>
          </p:nvPr>
        </p:nvSpPr>
        <p:spPr>
          <a:xfrm>
            <a:off x="6106028" y="1747869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68" name="Google Shape;268;p32"/>
          <p:cNvSpPr txBox="1">
            <a:spLocks noGrp="1"/>
          </p:cNvSpPr>
          <p:nvPr>
            <p:ph type="title" idx="6"/>
          </p:nvPr>
        </p:nvSpPr>
        <p:spPr>
          <a:xfrm>
            <a:off x="683203" y="1854715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69" name="Google Shape;269;p32"/>
          <p:cNvSpPr txBox="1">
            <a:spLocks noGrp="1"/>
          </p:cNvSpPr>
          <p:nvPr>
            <p:ph type="title" idx="7"/>
          </p:nvPr>
        </p:nvSpPr>
        <p:spPr>
          <a:xfrm>
            <a:off x="670706" y="2817457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270" name="Google Shape;270;p32"/>
          <p:cNvSpPr txBox="1">
            <a:spLocks noGrp="1"/>
          </p:cNvSpPr>
          <p:nvPr>
            <p:ph type="subTitle" idx="1"/>
          </p:nvPr>
        </p:nvSpPr>
        <p:spPr>
          <a:xfrm>
            <a:off x="3406753" y="1493915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</a:t>
            </a:r>
            <a:endParaRPr dirty="0"/>
          </a:p>
        </p:txBody>
      </p:sp>
      <p:sp>
        <p:nvSpPr>
          <p:cNvPr id="271" name="Google Shape;271;p32"/>
          <p:cNvSpPr txBox="1">
            <a:spLocks noGrp="1"/>
          </p:cNvSpPr>
          <p:nvPr>
            <p:ph type="subTitle" idx="8"/>
          </p:nvPr>
        </p:nvSpPr>
        <p:spPr>
          <a:xfrm>
            <a:off x="6106028" y="1493915"/>
            <a:ext cx="2485604" cy="6464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Statement</a:t>
            </a:r>
          </a:p>
        </p:txBody>
      </p:sp>
      <p:sp>
        <p:nvSpPr>
          <p:cNvPr id="272" name="Google Shape;272;p32"/>
          <p:cNvSpPr txBox="1">
            <a:spLocks noGrp="1"/>
          </p:cNvSpPr>
          <p:nvPr>
            <p:ph type="subTitle" idx="9"/>
          </p:nvPr>
        </p:nvSpPr>
        <p:spPr>
          <a:xfrm>
            <a:off x="683203" y="2425007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Solutions</a:t>
            </a:r>
            <a:endParaRPr dirty="0"/>
          </a:p>
        </p:txBody>
      </p:sp>
      <p:sp>
        <p:nvSpPr>
          <p:cNvPr id="273" name="Google Shape;273;p32"/>
          <p:cNvSpPr txBox="1">
            <a:spLocks noGrp="1"/>
          </p:cNvSpPr>
          <p:nvPr>
            <p:ph type="subTitle" idx="13"/>
          </p:nvPr>
        </p:nvSpPr>
        <p:spPr>
          <a:xfrm>
            <a:off x="3406753" y="2318153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Functional </a:t>
            </a:r>
            <a:r>
              <a:rPr lang="en-US" sz="1600" b="1" i="0" dirty="0">
                <a:solidFill>
                  <a:srgbClr val="3D4130"/>
                </a:solidFill>
                <a:effectLst/>
                <a:latin typeface="Raleway" pitchFamily="2" charset="0"/>
                <a:ea typeface="Raleway" pitchFamily="2" charset="0"/>
                <a:cs typeface="Raleway" pitchFamily="2" charset="0"/>
              </a:rPr>
              <a:t>Requirements</a:t>
            </a:r>
            <a:endParaRPr sz="1600" dirty="0"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14"/>
          </p:nvPr>
        </p:nvSpPr>
        <p:spPr>
          <a:xfrm>
            <a:off x="6106028" y="2318153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Non-Functional Requirements </a:t>
            </a:r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15"/>
          </p:nvPr>
        </p:nvSpPr>
        <p:spPr>
          <a:xfrm>
            <a:off x="670706" y="3387741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Related Work</a:t>
            </a:r>
            <a:endParaRPr dirty="0"/>
          </a:p>
        </p:txBody>
      </p:sp>
      <p:sp>
        <p:nvSpPr>
          <p:cNvPr id="8" name="Google Shape;265;p32">
            <a:extLst>
              <a:ext uri="{FF2B5EF4-FFF2-40B4-BE49-F238E27FC236}">
                <a16:creationId xmlns:a16="http://schemas.microsoft.com/office/drawing/2014/main" id="{F66A246C-E426-72CD-0B14-A8BD395EB177}"/>
              </a:ext>
            </a:extLst>
          </p:cNvPr>
          <p:cNvSpPr txBox="1">
            <a:spLocks/>
          </p:cNvSpPr>
          <p:nvPr/>
        </p:nvSpPr>
        <p:spPr>
          <a:xfrm>
            <a:off x="3406753" y="2817457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9" name="Google Shape;267;p32">
            <a:extLst>
              <a:ext uri="{FF2B5EF4-FFF2-40B4-BE49-F238E27FC236}">
                <a16:creationId xmlns:a16="http://schemas.microsoft.com/office/drawing/2014/main" id="{A7298731-2FD5-0F56-D55D-CE388D96EA28}"/>
              </a:ext>
            </a:extLst>
          </p:cNvPr>
          <p:cNvSpPr txBox="1">
            <a:spLocks/>
          </p:cNvSpPr>
          <p:nvPr/>
        </p:nvSpPr>
        <p:spPr>
          <a:xfrm>
            <a:off x="6106028" y="2817457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  <p:sp>
        <p:nvSpPr>
          <p:cNvPr id="10" name="Google Shape;269;p32">
            <a:extLst>
              <a:ext uri="{FF2B5EF4-FFF2-40B4-BE49-F238E27FC236}">
                <a16:creationId xmlns:a16="http://schemas.microsoft.com/office/drawing/2014/main" id="{1E94CACA-E945-8491-AC26-8E7031034FD2}"/>
              </a:ext>
            </a:extLst>
          </p:cNvPr>
          <p:cNvSpPr txBox="1">
            <a:spLocks/>
          </p:cNvSpPr>
          <p:nvPr/>
        </p:nvSpPr>
        <p:spPr>
          <a:xfrm>
            <a:off x="678647" y="3717911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10</a:t>
            </a:r>
          </a:p>
        </p:txBody>
      </p:sp>
      <p:sp>
        <p:nvSpPr>
          <p:cNvPr id="11" name="Google Shape;273;p32">
            <a:extLst>
              <a:ext uri="{FF2B5EF4-FFF2-40B4-BE49-F238E27FC236}">
                <a16:creationId xmlns:a16="http://schemas.microsoft.com/office/drawing/2014/main" id="{E58C0499-D923-72FF-7416-EB8B79EC5FB4}"/>
              </a:ext>
            </a:extLst>
          </p:cNvPr>
          <p:cNvSpPr txBox="1">
            <a:spLocks/>
          </p:cNvSpPr>
          <p:nvPr/>
        </p:nvSpPr>
        <p:spPr>
          <a:xfrm>
            <a:off x="3406753" y="3387741"/>
            <a:ext cx="2305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Ai Model</a:t>
            </a:r>
          </a:p>
        </p:txBody>
      </p:sp>
      <p:sp>
        <p:nvSpPr>
          <p:cNvPr id="12" name="Google Shape;274;p32">
            <a:extLst>
              <a:ext uri="{FF2B5EF4-FFF2-40B4-BE49-F238E27FC236}">
                <a16:creationId xmlns:a16="http://schemas.microsoft.com/office/drawing/2014/main" id="{E93D2F55-ACFE-88DD-B20F-4BB011DD1ED7}"/>
              </a:ext>
            </a:extLst>
          </p:cNvPr>
          <p:cNvSpPr txBox="1">
            <a:spLocks/>
          </p:cNvSpPr>
          <p:nvPr/>
        </p:nvSpPr>
        <p:spPr>
          <a:xfrm>
            <a:off x="6106028" y="3387741"/>
            <a:ext cx="2305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Future Work</a:t>
            </a:r>
          </a:p>
        </p:txBody>
      </p:sp>
      <p:sp>
        <p:nvSpPr>
          <p:cNvPr id="13" name="Google Shape;275;p32">
            <a:extLst>
              <a:ext uri="{FF2B5EF4-FFF2-40B4-BE49-F238E27FC236}">
                <a16:creationId xmlns:a16="http://schemas.microsoft.com/office/drawing/2014/main" id="{E5F52A62-4253-DD45-2E25-5F95ACD97AA0}"/>
              </a:ext>
            </a:extLst>
          </p:cNvPr>
          <p:cNvSpPr txBox="1">
            <a:spLocks/>
          </p:cNvSpPr>
          <p:nvPr/>
        </p:nvSpPr>
        <p:spPr>
          <a:xfrm>
            <a:off x="678647" y="4288195"/>
            <a:ext cx="2305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Technology</a:t>
            </a:r>
          </a:p>
        </p:txBody>
      </p:sp>
      <p:sp>
        <p:nvSpPr>
          <p:cNvPr id="14" name="Google Shape;265;p32">
            <a:extLst>
              <a:ext uri="{FF2B5EF4-FFF2-40B4-BE49-F238E27FC236}">
                <a16:creationId xmlns:a16="http://schemas.microsoft.com/office/drawing/2014/main" id="{DDAC74EA-E8F2-64E5-EC50-BA64D4FDE71E}"/>
              </a:ext>
            </a:extLst>
          </p:cNvPr>
          <p:cNvSpPr txBox="1">
            <a:spLocks/>
          </p:cNvSpPr>
          <p:nvPr/>
        </p:nvSpPr>
        <p:spPr>
          <a:xfrm>
            <a:off x="3437749" y="3717911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11</a:t>
            </a:r>
          </a:p>
        </p:txBody>
      </p:sp>
      <p:sp>
        <p:nvSpPr>
          <p:cNvPr id="17" name="Google Shape;273;p32">
            <a:extLst>
              <a:ext uri="{FF2B5EF4-FFF2-40B4-BE49-F238E27FC236}">
                <a16:creationId xmlns:a16="http://schemas.microsoft.com/office/drawing/2014/main" id="{00AEF076-6E0D-151E-B074-BCDB182AF87C}"/>
              </a:ext>
            </a:extLst>
          </p:cNvPr>
          <p:cNvSpPr txBox="1">
            <a:spLocks/>
          </p:cNvSpPr>
          <p:nvPr/>
        </p:nvSpPr>
        <p:spPr>
          <a:xfrm>
            <a:off x="3406753" y="4314049"/>
            <a:ext cx="2305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Prototype</a:t>
            </a:r>
          </a:p>
        </p:txBody>
      </p:sp>
      <p:sp>
        <p:nvSpPr>
          <p:cNvPr id="3" name="Google Shape;267;p32">
            <a:extLst>
              <a:ext uri="{FF2B5EF4-FFF2-40B4-BE49-F238E27FC236}">
                <a16:creationId xmlns:a16="http://schemas.microsoft.com/office/drawing/2014/main" id="{4B9F428B-F5BB-0B39-9402-1186806CA30A}"/>
              </a:ext>
            </a:extLst>
          </p:cNvPr>
          <p:cNvSpPr txBox="1">
            <a:spLocks/>
          </p:cNvSpPr>
          <p:nvPr/>
        </p:nvSpPr>
        <p:spPr>
          <a:xfrm>
            <a:off x="686204" y="931746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01</a:t>
            </a:r>
          </a:p>
        </p:txBody>
      </p:sp>
      <p:sp>
        <p:nvSpPr>
          <p:cNvPr id="4" name="Google Shape;274;p32">
            <a:extLst>
              <a:ext uri="{FF2B5EF4-FFF2-40B4-BE49-F238E27FC236}">
                <a16:creationId xmlns:a16="http://schemas.microsoft.com/office/drawing/2014/main" id="{06BE4318-7433-5D55-F9B9-0DF05601DA55}"/>
              </a:ext>
            </a:extLst>
          </p:cNvPr>
          <p:cNvSpPr txBox="1">
            <a:spLocks/>
          </p:cNvSpPr>
          <p:nvPr/>
        </p:nvSpPr>
        <p:spPr>
          <a:xfrm>
            <a:off x="670706" y="1502030"/>
            <a:ext cx="2305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Our Team</a:t>
            </a:r>
          </a:p>
        </p:txBody>
      </p:sp>
    </p:spTree>
    <p:extLst>
      <p:ext uri="{BB962C8B-B14F-4D97-AF65-F5344CB8AC3E}">
        <p14:creationId xmlns:p14="http://schemas.microsoft.com/office/powerpoint/2010/main" val="2854480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 txBox="1">
            <a:spLocks noGrp="1"/>
          </p:cNvSpPr>
          <p:nvPr>
            <p:ph type="title"/>
          </p:nvPr>
        </p:nvSpPr>
        <p:spPr>
          <a:xfrm>
            <a:off x="4421841" y="1871940"/>
            <a:ext cx="4836832" cy="13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 </a:t>
            </a:r>
            <a:endParaRPr dirty="0"/>
          </a:p>
        </p:txBody>
      </p:sp>
      <p:sp>
        <p:nvSpPr>
          <p:cNvPr id="281" name="Google Shape;281;p33"/>
          <p:cNvSpPr txBox="1">
            <a:spLocks noGrp="1"/>
          </p:cNvSpPr>
          <p:nvPr>
            <p:ph type="title" idx="2"/>
          </p:nvPr>
        </p:nvSpPr>
        <p:spPr>
          <a:xfrm>
            <a:off x="6587126" y="763740"/>
            <a:ext cx="1117500" cy="11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</a:t>
            </a:r>
            <a:endParaRPr dirty="0"/>
          </a:p>
        </p:txBody>
      </p:sp>
      <p:sp>
        <p:nvSpPr>
          <p:cNvPr id="283" name="Google Shape;283;p33"/>
          <p:cNvSpPr/>
          <p:nvPr/>
        </p:nvSpPr>
        <p:spPr>
          <a:xfrm flipH="1">
            <a:off x="-886488" y="204888"/>
            <a:ext cx="1381225" cy="660225"/>
          </a:xfrm>
          <a:custGeom>
            <a:avLst/>
            <a:gdLst/>
            <a:ahLst/>
            <a:cxnLst/>
            <a:rect l="l" t="t" r="r" b="b"/>
            <a:pathLst>
              <a:path w="55249" h="26409" extrusionOk="0">
                <a:moveTo>
                  <a:pt x="54174" y="18323"/>
                </a:moveTo>
                <a:cubicBezTo>
                  <a:pt x="53581" y="18323"/>
                  <a:pt x="53099" y="17842"/>
                  <a:pt x="53099" y="17248"/>
                </a:cubicBezTo>
                <a:cubicBezTo>
                  <a:pt x="53099" y="16656"/>
                  <a:pt x="53581" y="16175"/>
                  <a:pt x="54174" y="16175"/>
                </a:cubicBezTo>
                <a:cubicBezTo>
                  <a:pt x="54768" y="16175"/>
                  <a:pt x="55249" y="16656"/>
                  <a:pt x="55249" y="17248"/>
                </a:cubicBezTo>
                <a:cubicBezTo>
                  <a:pt x="55249" y="17842"/>
                  <a:pt x="54768" y="18323"/>
                  <a:pt x="54174" y="18323"/>
                </a:cubicBezTo>
                <a:close/>
                <a:moveTo>
                  <a:pt x="54174" y="10235"/>
                </a:moveTo>
                <a:cubicBezTo>
                  <a:pt x="53581" y="10235"/>
                  <a:pt x="53099" y="9755"/>
                  <a:pt x="53099" y="9161"/>
                </a:cubicBezTo>
                <a:cubicBezTo>
                  <a:pt x="53099" y="8568"/>
                  <a:pt x="53581" y="8088"/>
                  <a:pt x="54174" y="8088"/>
                </a:cubicBezTo>
                <a:cubicBezTo>
                  <a:pt x="54768" y="8088"/>
                  <a:pt x="55249" y="8568"/>
                  <a:pt x="55249" y="9161"/>
                </a:cubicBezTo>
                <a:cubicBezTo>
                  <a:pt x="55249" y="9755"/>
                  <a:pt x="54768" y="10235"/>
                  <a:pt x="54174" y="10235"/>
                </a:cubicBezTo>
                <a:close/>
                <a:moveTo>
                  <a:pt x="54174" y="2148"/>
                </a:moveTo>
                <a:cubicBezTo>
                  <a:pt x="53581" y="2148"/>
                  <a:pt x="53099" y="1667"/>
                  <a:pt x="53099" y="1075"/>
                </a:cubicBezTo>
                <a:cubicBezTo>
                  <a:pt x="53099" y="481"/>
                  <a:pt x="53581" y="0"/>
                  <a:pt x="54174" y="0"/>
                </a:cubicBezTo>
                <a:cubicBezTo>
                  <a:pt x="54768" y="0"/>
                  <a:pt x="55249" y="481"/>
                  <a:pt x="55249" y="1075"/>
                </a:cubicBezTo>
                <a:cubicBezTo>
                  <a:pt x="55249" y="1667"/>
                  <a:pt x="54768" y="2148"/>
                  <a:pt x="54174" y="2148"/>
                </a:cubicBezTo>
                <a:close/>
                <a:moveTo>
                  <a:pt x="45324" y="26409"/>
                </a:moveTo>
                <a:cubicBezTo>
                  <a:pt x="44731" y="26409"/>
                  <a:pt x="44249" y="25928"/>
                  <a:pt x="44249" y="25336"/>
                </a:cubicBezTo>
                <a:cubicBezTo>
                  <a:pt x="44249" y="24743"/>
                  <a:pt x="44731" y="24262"/>
                  <a:pt x="45324" y="24262"/>
                </a:cubicBezTo>
                <a:cubicBezTo>
                  <a:pt x="45918" y="24262"/>
                  <a:pt x="46399" y="24743"/>
                  <a:pt x="46399" y="25336"/>
                </a:cubicBezTo>
                <a:cubicBezTo>
                  <a:pt x="46399" y="25928"/>
                  <a:pt x="45918" y="26409"/>
                  <a:pt x="45324" y="26409"/>
                </a:cubicBezTo>
                <a:close/>
                <a:moveTo>
                  <a:pt x="45324" y="18323"/>
                </a:moveTo>
                <a:cubicBezTo>
                  <a:pt x="44731" y="18323"/>
                  <a:pt x="44249" y="17842"/>
                  <a:pt x="44249" y="17248"/>
                </a:cubicBezTo>
                <a:cubicBezTo>
                  <a:pt x="44249" y="16656"/>
                  <a:pt x="44731" y="16175"/>
                  <a:pt x="45324" y="16175"/>
                </a:cubicBezTo>
                <a:cubicBezTo>
                  <a:pt x="45918" y="16175"/>
                  <a:pt x="46399" y="16656"/>
                  <a:pt x="46399" y="17248"/>
                </a:cubicBezTo>
                <a:cubicBezTo>
                  <a:pt x="46399" y="17842"/>
                  <a:pt x="45918" y="18323"/>
                  <a:pt x="45324" y="18323"/>
                </a:cubicBezTo>
                <a:close/>
                <a:moveTo>
                  <a:pt x="45324" y="10235"/>
                </a:moveTo>
                <a:cubicBezTo>
                  <a:pt x="44731" y="10235"/>
                  <a:pt x="44249" y="9755"/>
                  <a:pt x="44249" y="9161"/>
                </a:cubicBezTo>
                <a:cubicBezTo>
                  <a:pt x="44249" y="8568"/>
                  <a:pt x="44731" y="8088"/>
                  <a:pt x="45324" y="8088"/>
                </a:cubicBezTo>
                <a:cubicBezTo>
                  <a:pt x="45918" y="8088"/>
                  <a:pt x="46399" y="8568"/>
                  <a:pt x="46399" y="9161"/>
                </a:cubicBezTo>
                <a:cubicBezTo>
                  <a:pt x="46399" y="9755"/>
                  <a:pt x="45918" y="10235"/>
                  <a:pt x="45324" y="10235"/>
                </a:cubicBezTo>
                <a:close/>
                <a:moveTo>
                  <a:pt x="45324" y="2148"/>
                </a:moveTo>
                <a:cubicBezTo>
                  <a:pt x="44731" y="2148"/>
                  <a:pt x="44249" y="1667"/>
                  <a:pt x="44249" y="1075"/>
                </a:cubicBezTo>
                <a:cubicBezTo>
                  <a:pt x="44249" y="481"/>
                  <a:pt x="44731" y="0"/>
                  <a:pt x="45324" y="0"/>
                </a:cubicBezTo>
                <a:cubicBezTo>
                  <a:pt x="45918" y="0"/>
                  <a:pt x="46399" y="481"/>
                  <a:pt x="46399" y="1075"/>
                </a:cubicBezTo>
                <a:cubicBezTo>
                  <a:pt x="46399" y="1667"/>
                  <a:pt x="45918" y="2148"/>
                  <a:pt x="45324" y="2148"/>
                </a:cubicBezTo>
                <a:close/>
                <a:moveTo>
                  <a:pt x="36474" y="26409"/>
                </a:moveTo>
                <a:cubicBezTo>
                  <a:pt x="35881" y="26409"/>
                  <a:pt x="35399" y="25928"/>
                  <a:pt x="35399" y="25336"/>
                </a:cubicBezTo>
                <a:cubicBezTo>
                  <a:pt x="35399" y="24743"/>
                  <a:pt x="35881" y="24262"/>
                  <a:pt x="36474" y="24262"/>
                </a:cubicBezTo>
                <a:cubicBezTo>
                  <a:pt x="37068" y="24262"/>
                  <a:pt x="37549" y="24743"/>
                  <a:pt x="37549" y="25336"/>
                </a:cubicBezTo>
                <a:cubicBezTo>
                  <a:pt x="37549" y="25928"/>
                  <a:pt x="37068" y="26409"/>
                  <a:pt x="36474" y="26409"/>
                </a:cubicBezTo>
                <a:close/>
                <a:moveTo>
                  <a:pt x="36474" y="18321"/>
                </a:moveTo>
                <a:cubicBezTo>
                  <a:pt x="35881" y="18321"/>
                  <a:pt x="35399" y="17842"/>
                  <a:pt x="35399" y="17248"/>
                </a:cubicBezTo>
                <a:cubicBezTo>
                  <a:pt x="35399" y="16656"/>
                  <a:pt x="35881" y="16175"/>
                  <a:pt x="36474" y="16175"/>
                </a:cubicBezTo>
                <a:cubicBezTo>
                  <a:pt x="37068" y="16175"/>
                  <a:pt x="37549" y="16656"/>
                  <a:pt x="37549" y="17248"/>
                </a:cubicBezTo>
                <a:cubicBezTo>
                  <a:pt x="37549" y="17842"/>
                  <a:pt x="37068" y="18321"/>
                  <a:pt x="36474" y="18321"/>
                </a:cubicBezTo>
                <a:close/>
                <a:moveTo>
                  <a:pt x="36474" y="10235"/>
                </a:moveTo>
                <a:cubicBezTo>
                  <a:pt x="35881" y="10235"/>
                  <a:pt x="35399" y="9755"/>
                  <a:pt x="35399" y="9161"/>
                </a:cubicBezTo>
                <a:cubicBezTo>
                  <a:pt x="35399" y="8568"/>
                  <a:pt x="35881" y="8088"/>
                  <a:pt x="36474" y="8088"/>
                </a:cubicBezTo>
                <a:cubicBezTo>
                  <a:pt x="37068" y="8088"/>
                  <a:pt x="37549" y="8568"/>
                  <a:pt x="37549" y="9161"/>
                </a:cubicBezTo>
                <a:cubicBezTo>
                  <a:pt x="37549" y="9755"/>
                  <a:pt x="37068" y="10235"/>
                  <a:pt x="36474" y="10235"/>
                </a:cubicBezTo>
                <a:close/>
                <a:moveTo>
                  <a:pt x="36474" y="2148"/>
                </a:moveTo>
                <a:cubicBezTo>
                  <a:pt x="35881" y="2148"/>
                  <a:pt x="35399" y="1667"/>
                  <a:pt x="35399" y="1075"/>
                </a:cubicBezTo>
                <a:cubicBezTo>
                  <a:pt x="35399" y="481"/>
                  <a:pt x="35881" y="0"/>
                  <a:pt x="36474" y="0"/>
                </a:cubicBezTo>
                <a:cubicBezTo>
                  <a:pt x="37068" y="0"/>
                  <a:pt x="37549" y="481"/>
                  <a:pt x="37549" y="1075"/>
                </a:cubicBezTo>
                <a:cubicBezTo>
                  <a:pt x="37549" y="1667"/>
                  <a:pt x="37068" y="2148"/>
                  <a:pt x="36474" y="2148"/>
                </a:cubicBezTo>
                <a:close/>
                <a:moveTo>
                  <a:pt x="27625" y="26409"/>
                </a:moveTo>
                <a:cubicBezTo>
                  <a:pt x="27031" y="26409"/>
                  <a:pt x="26549" y="25928"/>
                  <a:pt x="26549" y="25336"/>
                </a:cubicBezTo>
                <a:cubicBezTo>
                  <a:pt x="26549" y="24743"/>
                  <a:pt x="27031" y="24262"/>
                  <a:pt x="27625" y="24262"/>
                </a:cubicBezTo>
                <a:cubicBezTo>
                  <a:pt x="28218" y="24262"/>
                  <a:pt x="28700" y="24743"/>
                  <a:pt x="28700" y="25336"/>
                </a:cubicBezTo>
                <a:cubicBezTo>
                  <a:pt x="28700" y="25928"/>
                  <a:pt x="28218" y="26409"/>
                  <a:pt x="27625" y="26409"/>
                </a:cubicBezTo>
                <a:close/>
                <a:moveTo>
                  <a:pt x="27625" y="18321"/>
                </a:moveTo>
                <a:cubicBezTo>
                  <a:pt x="27031" y="18321"/>
                  <a:pt x="26549" y="17842"/>
                  <a:pt x="26549" y="17248"/>
                </a:cubicBezTo>
                <a:cubicBezTo>
                  <a:pt x="26549" y="16656"/>
                  <a:pt x="27031" y="16175"/>
                  <a:pt x="27625" y="16175"/>
                </a:cubicBezTo>
                <a:cubicBezTo>
                  <a:pt x="28218" y="16175"/>
                  <a:pt x="28700" y="16656"/>
                  <a:pt x="28700" y="17248"/>
                </a:cubicBezTo>
                <a:cubicBezTo>
                  <a:pt x="28700" y="17842"/>
                  <a:pt x="28218" y="18321"/>
                  <a:pt x="27625" y="18321"/>
                </a:cubicBezTo>
                <a:close/>
                <a:moveTo>
                  <a:pt x="27625" y="10235"/>
                </a:moveTo>
                <a:cubicBezTo>
                  <a:pt x="27031" y="10235"/>
                  <a:pt x="26549" y="9755"/>
                  <a:pt x="26549" y="9161"/>
                </a:cubicBezTo>
                <a:cubicBezTo>
                  <a:pt x="26549" y="8568"/>
                  <a:pt x="27031" y="8088"/>
                  <a:pt x="27625" y="8088"/>
                </a:cubicBezTo>
                <a:cubicBezTo>
                  <a:pt x="28218" y="8088"/>
                  <a:pt x="28700" y="8568"/>
                  <a:pt x="28700" y="9161"/>
                </a:cubicBezTo>
                <a:cubicBezTo>
                  <a:pt x="28700" y="9755"/>
                  <a:pt x="28218" y="10235"/>
                  <a:pt x="27625" y="10235"/>
                </a:cubicBezTo>
                <a:close/>
                <a:moveTo>
                  <a:pt x="27625" y="2148"/>
                </a:moveTo>
                <a:cubicBezTo>
                  <a:pt x="27031" y="2148"/>
                  <a:pt x="26549" y="1667"/>
                  <a:pt x="26549" y="1075"/>
                </a:cubicBezTo>
                <a:cubicBezTo>
                  <a:pt x="26549" y="481"/>
                  <a:pt x="27031" y="0"/>
                  <a:pt x="27625" y="0"/>
                </a:cubicBezTo>
                <a:cubicBezTo>
                  <a:pt x="28218" y="0"/>
                  <a:pt x="28700" y="481"/>
                  <a:pt x="28700" y="1075"/>
                </a:cubicBezTo>
                <a:cubicBezTo>
                  <a:pt x="28700" y="1667"/>
                  <a:pt x="28218" y="2148"/>
                  <a:pt x="27625" y="2148"/>
                </a:cubicBezTo>
                <a:close/>
                <a:moveTo>
                  <a:pt x="18775" y="26409"/>
                </a:moveTo>
                <a:cubicBezTo>
                  <a:pt x="18181" y="26409"/>
                  <a:pt x="17699" y="25928"/>
                  <a:pt x="17699" y="25336"/>
                </a:cubicBezTo>
                <a:cubicBezTo>
                  <a:pt x="17699" y="24743"/>
                  <a:pt x="18181" y="24262"/>
                  <a:pt x="18775" y="24262"/>
                </a:cubicBezTo>
                <a:cubicBezTo>
                  <a:pt x="19368" y="24262"/>
                  <a:pt x="19850" y="24743"/>
                  <a:pt x="19850" y="25336"/>
                </a:cubicBezTo>
                <a:cubicBezTo>
                  <a:pt x="19850" y="25928"/>
                  <a:pt x="19368" y="26409"/>
                  <a:pt x="18775" y="26409"/>
                </a:cubicBezTo>
                <a:close/>
                <a:moveTo>
                  <a:pt x="18775" y="18321"/>
                </a:moveTo>
                <a:cubicBezTo>
                  <a:pt x="18181" y="18321"/>
                  <a:pt x="17699" y="17842"/>
                  <a:pt x="17699" y="17248"/>
                </a:cubicBezTo>
                <a:cubicBezTo>
                  <a:pt x="17699" y="16656"/>
                  <a:pt x="18181" y="16175"/>
                  <a:pt x="18775" y="16175"/>
                </a:cubicBezTo>
                <a:cubicBezTo>
                  <a:pt x="19368" y="16175"/>
                  <a:pt x="19850" y="16656"/>
                  <a:pt x="19850" y="17248"/>
                </a:cubicBezTo>
                <a:cubicBezTo>
                  <a:pt x="19850" y="17842"/>
                  <a:pt x="19368" y="18321"/>
                  <a:pt x="18775" y="18321"/>
                </a:cubicBezTo>
                <a:close/>
                <a:moveTo>
                  <a:pt x="18775" y="10235"/>
                </a:moveTo>
                <a:cubicBezTo>
                  <a:pt x="18181" y="10235"/>
                  <a:pt x="17699" y="9755"/>
                  <a:pt x="17699" y="9161"/>
                </a:cubicBezTo>
                <a:cubicBezTo>
                  <a:pt x="17699" y="8568"/>
                  <a:pt x="18181" y="8088"/>
                  <a:pt x="18775" y="8088"/>
                </a:cubicBezTo>
                <a:cubicBezTo>
                  <a:pt x="19368" y="8088"/>
                  <a:pt x="19850" y="8568"/>
                  <a:pt x="19850" y="9161"/>
                </a:cubicBezTo>
                <a:cubicBezTo>
                  <a:pt x="19850" y="9755"/>
                  <a:pt x="19368" y="10235"/>
                  <a:pt x="18775" y="10235"/>
                </a:cubicBezTo>
                <a:close/>
                <a:moveTo>
                  <a:pt x="18775" y="2148"/>
                </a:moveTo>
                <a:cubicBezTo>
                  <a:pt x="18181" y="2148"/>
                  <a:pt x="17699" y="1667"/>
                  <a:pt x="17699" y="1075"/>
                </a:cubicBezTo>
                <a:cubicBezTo>
                  <a:pt x="17699" y="481"/>
                  <a:pt x="18181" y="0"/>
                  <a:pt x="18775" y="0"/>
                </a:cubicBezTo>
                <a:cubicBezTo>
                  <a:pt x="19368" y="0"/>
                  <a:pt x="19850" y="481"/>
                  <a:pt x="19850" y="1075"/>
                </a:cubicBezTo>
                <a:cubicBezTo>
                  <a:pt x="19850" y="1667"/>
                  <a:pt x="19368" y="2148"/>
                  <a:pt x="18775" y="2148"/>
                </a:cubicBezTo>
                <a:close/>
                <a:moveTo>
                  <a:pt x="9925" y="26409"/>
                </a:moveTo>
                <a:cubicBezTo>
                  <a:pt x="9331" y="26409"/>
                  <a:pt x="8849" y="25928"/>
                  <a:pt x="8849" y="25336"/>
                </a:cubicBezTo>
                <a:cubicBezTo>
                  <a:pt x="8849" y="24743"/>
                  <a:pt x="9331" y="24262"/>
                  <a:pt x="9925" y="24262"/>
                </a:cubicBezTo>
                <a:cubicBezTo>
                  <a:pt x="10518" y="24262"/>
                  <a:pt x="11000" y="24743"/>
                  <a:pt x="11000" y="25336"/>
                </a:cubicBezTo>
                <a:cubicBezTo>
                  <a:pt x="11000" y="25928"/>
                  <a:pt x="10518" y="26409"/>
                  <a:pt x="9925" y="26409"/>
                </a:cubicBezTo>
                <a:close/>
                <a:moveTo>
                  <a:pt x="9925" y="18321"/>
                </a:moveTo>
                <a:cubicBezTo>
                  <a:pt x="9331" y="18321"/>
                  <a:pt x="8849" y="17842"/>
                  <a:pt x="8849" y="17248"/>
                </a:cubicBezTo>
                <a:cubicBezTo>
                  <a:pt x="8849" y="16656"/>
                  <a:pt x="9331" y="16175"/>
                  <a:pt x="9925" y="16175"/>
                </a:cubicBezTo>
                <a:cubicBezTo>
                  <a:pt x="10518" y="16175"/>
                  <a:pt x="11000" y="16656"/>
                  <a:pt x="11000" y="17248"/>
                </a:cubicBezTo>
                <a:cubicBezTo>
                  <a:pt x="11000" y="17842"/>
                  <a:pt x="10518" y="18321"/>
                  <a:pt x="9925" y="18321"/>
                </a:cubicBezTo>
                <a:close/>
                <a:moveTo>
                  <a:pt x="9925" y="10235"/>
                </a:moveTo>
                <a:cubicBezTo>
                  <a:pt x="9331" y="10235"/>
                  <a:pt x="8849" y="9755"/>
                  <a:pt x="8849" y="9161"/>
                </a:cubicBezTo>
                <a:cubicBezTo>
                  <a:pt x="8849" y="8568"/>
                  <a:pt x="9331" y="8088"/>
                  <a:pt x="9925" y="8088"/>
                </a:cubicBezTo>
                <a:cubicBezTo>
                  <a:pt x="10518" y="8088"/>
                  <a:pt x="11000" y="8568"/>
                  <a:pt x="11000" y="9161"/>
                </a:cubicBezTo>
                <a:cubicBezTo>
                  <a:pt x="11000" y="9755"/>
                  <a:pt x="10518" y="10235"/>
                  <a:pt x="9925" y="10235"/>
                </a:cubicBezTo>
                <a:close/>
                <a:moveTo>
                  <a:pt x="9925" y="2148"/>
                </a:moveTo>
                <a:cubicBezTo>
                  <a:pt x="9331" y="2148"/>
                  <a:pt x="8849" y="1667"/>
                  <a:pt x="8849" y="1075"/>
                </a:cubicBezTo>
                <a:cubicBezTo>
                  <a:pt x="8849" y="481"/>
                  <a:pt x="9331" y="0"/>
                  <a:pt x="9925" y="0"/>
                </a:cubicBezTo>
                <a:cubicBezTo>
                  <a:pt x="10518" y="0"/>
                  <a:pt x="11000" y="481"/>
                  <a:pt x="11000" y="1075"/>
                </a:cubicBezTo>
                <a:cubicBezTo>
                  <a:pt x="11000" y="1667"/>
                  <a:pt x="10518" y="2148"/>
                  <a:pt x="9925" y="2148"/>
                </a:cubicBezTo>
                <a:close/>
                <a:moveTo>
                  <a:pt x="1075" y="26409"/>
                </a:moveTo>
                <a:cubicBezTo>
                  <a:pt x="481" y="26409"/>
                  <a:pt x="0" y="25928"/>
                  <a:pt x="0" y="25336"/>
                </a:cubicBezTo>
                <a:cubicBezTo>
                  <a:pt x="0" y="24743"/>
                  <a:pt x="481" y="24262"/>
                  <a:pt x="1075" y="24262"/>
                </a:cubicBezTo>
                <a:cubicBezTo>
                  <a:pt x="1668" y="24262"/>
                  <a:pt x="2150" y="24743"/>
                  <a:pt x="2150" y="25336"/>
                </a:cubicBezTo>
                <a:cubicBezTo>
                  <a:pt x="2150" y="25928"/>
                  <a:pt x="1668" y="26409"/>
                  <a:pt x="1075" y="26409"/>
                </a:cubicBezTo>
                <a:close/>
                <a:moveTo>
                  <a:pt x="1075" y="18321"/>
                </a:moveTo>
                <a:cubicBezTo>
                  <a:pt x="481" y="18321"/>
                  <a:pt x="0" y="17842"/>
                  <a:pt x="0" y="17248"/>
                </a:cubicBezTo>
                <a:cubicBezTo>
                  <a:pt x="0" y="16656"/>
                  <a:pt x="481" y="16175"/>
                  <a:pt x="1075" y="16175"/>
                </a:cubicBezTo>
                <a:cubicBezTo>
                  <a:pt x="1668" y="16175"/>
                  <a:pt x="2150" y="16656"/>
                  <a:pt x="2150" y="17248"/>
                </a:cubicBezTo>
                <a:cubicBezTo>
                  <a:pt x="2150" y="17842"/>
                  <a:pt x="1668" y="18321"/>
                  <a:pt x="1075" y="18321"/>
                </a:cubicBezTo>
                <a:close/>
                <a:moveTo>
                  <a:pt x="1075" y="10235"/>
                </a:moveTo>
                <a:cubicBezTo>
                  <a:pt x="481" y="10235"/>
                  <a:pt x="0" y="9755"/>
                  <a:pt x="0" y="9161"/>
                </a:cubicBezTo>
                <a:cubicBezTo>
                  <a:pt x="0" y="8568"/>
                  <a:pt x="481" y="8088"/>
                  <a:pt x="1075" y="8088"/>
                </a:cubicBezTo>
                <a:cubicBezTo>
                  <a:pt x="1668" y="8088"/>
                  <a:pt x="2150" y="8568"/>
                  <a:pt x="2150" y="9161"/>
                </a:cubicBezTo>
                <a:cubicBezTo>
                  <a:pt x="2150" y="9755"/>
                  <a:pt x="1668" y="10235"/>
                  <a:pt x="1075" y="10235"/>
                </a:cubicBezTo>
                <a:close/>
                <a:moveTo>
                  <a:pt x="1075" y="2148"/>
                </a:moveTo>
                <a:cubicBezTo>
                  <a:pt x="481" y="2148"/>
                  <a:pt x="0" y="1667"/>
                  <a:pt x="0" y="1075"/>
                </a:cubicBezTo>
                <a:cubicBezTo>
                  <a:pt x="0" y="481"/>
                  <a:pt x="481" y="0"/>
                  <a:pt x="1075" y="0"/>
                </a:cubicBezTo>
                <a:cubicBezTo>
                  <a:pt x="1668" y="0"/>
                  <a:pt x="2150" y="481"/>
                  <a:pt x="2150" y="1075"/>
                </a:cubicBezTo>
                <a:cubicBezTo>
                  <a:pt x="2150" y="1667"/>
                  <a:pt x="1668" y="2148"/>
                  <a:pt x="1075" y="2148"/>
                </a:cubicBezTo>
                <a:close/>
                <a:moveTo>
                  <a:pt x="54174" y="24261"/>
                </a:moveTo>
                <a:cubicBezTo>
                  <a:pt x="54768" y="24261"/>
                  <a:pt x="55249" y="24742"/>
                  <a:pt x="55249" y="25336"/>
                </a:cubicBezTo>
                <a:cubicBezTo>
                  <a:pt x="55249" y="25928"/>
                  <a:pt x="54768" y="26409"/>
                  <a:pt x="54174" y="26409"/>
                </a:cubicBezTo>
                <a:cubicBezTo>
                  <a:pt x="53581" y="26409"/>
                  <a:pt x="53099" y="25928"/>
                  <a:pt x="53099" y="25336"/>
                </a:cubicBezTo>
                <a:cubicBezTo>
                  <a:pt x="53099" y="24742"/>
                  <a:pt x="53581" y="24261"/>
                  <a:pt x="54174" y="2426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3"/>
          <p:cNvSpPr/>
          <p:nvPr/>
        </p:nvSpPr>
        <p:spPr>
          <a:xfrm flipH="1">
            <a:off x="-457188" y="4598450"/>
            <a:ext cx="1518300" cy="32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33"/>
          <p:cNvGrpSpPr/>
          <p:nvPr/>
        </p:nvGrpSpPr>
        <p:grpSpPr>
          <a:xfrm>
            <a:off x="6149678" y="3506230"/>
            <a:ext cx="2016133" cy="1641770"/>
            <a:chOff x="6149678" y="3506230"/>
            <a:chExt cx="2016133" cy="1641770"/>
          </a:xfrm>
        </p:grpSpPr>
        <p:sp>
          <p:nvSpPr>
            <p:cNvPr id="286" name="Google Shape;286;p33"/>
            <p:cNvSpPr/>
            <p:nvPr/>
          </p:nvSpPr>
          <p:spPr>
            <a:xfrm flipH="1">
              <a:off x="6149678" y="3506230"/>
              <a:ext cx="1381158" cy="1381178"/>
            </a:xfrm>
            <a:custGeom>
              <a:avLst/>
              <a:gdLst/>
              <a:ahLst/>
              <a:cxnLst/>
              <a:rect l="l" t="t" r="r" b="b"/>
              <a:pathLst>
                <a:path w="69153" h="69154" extrusionOk="0">
                  <a:moveTo>
                    <a:pt x="69152" y="14256"/>
                  </a:moveTo>
                  <a:lnTo>
                    <a:pt x="69152" y="0"/>
                  </a:lnTo>
                  <a:lnTo>
                    <a:pt x="0" y="0"/>
                  </a:lnTo>
                  <a:lnTo>
                    <a:pt x="0" y="69153"/>
                  </a:lnTo>
                  <a:lnTo>
                    <a:pt x="14256" y="69153"/>
                  </a:lnTo>
                  <a:cubicBezTo>
                    <a:pt x="44575" y="69153"/>
                    <a:pt x="69152" y="44576"/>
                    <a:pt x="69152" y="142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3"/>
            <p:cNvSpPr/>
            <p:nvPr/>
          </p:nvSpPr>
          <p:spPr>
            <a:xfrm flipH="1">
              <a:off x="6556612" y="3867900"/>
              <a:ext cx="1609200" cy="128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Placeholder 4" descr="A person and person sitting in a chair with laptops and a light bulb on a screen&#10;&#10;Description automatically generated">
            <a:extLst>
              <a:ext uri="{FF2B5EF4-FFF2-40B4-BE49-F238E27FC236}">
                <a16:creationId xmlns:a16="http://schemas.microsoft.com/office/drawing/2014/main" id="{D07AE9DF-B523-B122-23FF-513B1D1C3C01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 rotWithShape="1">
          <a:blip r:embed="rId3"/>
          <a:srcRect l="1415" t="-22302" r="3354" b="4820"/>
          <a:stretch/>
        </p:blipFill>
        <p:spPr>
          <a:xfrm flipH="1">
            <a:off x="-1" y="104393"/>
            <a:ext cx="5562599" cy="5148000"/>
          </a:xfrm>
        </p:spPr>
      </p:pic>
    </p:spTree>
    <p:extLst>
      <p:ext uri="{BB962C8B-B14F-4D97-AF65-F5344CB8AC3E}">
        <p14:creationId xmlns:p14="http://schemas.microsoft.com/office/powerpoint/2010/main" val="1506450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</a:t>
            </a:r>
            <a:endParaRPr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D22267-2263-C828-9081-5998BAA4C593}"/>
              </a:ext>
            </a:extLst>
          </p:cNvPr>
          <p:cNvSpPr/>
          <p:nvPr/>
        </p:nvSpPr>
        <p:spPr>
          <a:xfrm>
            <a:off x="817419" y="1283553"/>
            <a:ext cx="1455620" cy="99552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Expanded Disease Detection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4F70377-406D-F62C-47E8-2280DA26ACF9}"/>
              </a:ext>
            </a:extLst>
          </p:cNvPr>
          <p:cNvSpPr/>
          <p:nvPr/>
        </p:nvSpPr>
        <p:spPr>
          <a:xfrm>
            <a:off x="1977003" y="1283553"/>
            <a:ext cx="6156579" cy="1002447"/>
          </a:xfrm>
          <a:custGeom>
            <a:avLst/>
            <a:gdLst>
              <a:gd name="connsiteX0" fmla="*/ 525812 w 3154808"/>
              <a:gd name="connsiteY0" fmla="*/ 0 h 12833112"/>
              <a:gd name="connsiteX1" fmla="*/ 2628996 w 3154808"/>
              <a:gd name="connsiteY1" fmla="*/ 0 h 12833112"/>
              <a:gd name="connsiteX2" fmla="*/ 3154808 w 3154808"/>
              <a:gd name="connsiteY2" fmla="*/ 525812 h 12833112"/>
              <a:gd name="connsiteX3" fmla="*/ 3154808 w 3154808"/>
              <a:gd name="connsiteY3" fmla="*/ 12833112 h 12833112"/>
              <a:gd name="connsiteX4" fmla="*/ 3154808 w 3154808"/>
              <a:gd name="connsiteY4" fmla="*/ 12833112 h 12833112"/>
              <a:gd name="connsiteX5" fmla="*/ 0 w 3154808"/>
              <a:gd name="connsiteY5" fmla="*/ 12833112 h 12833112"/>
              <a:gd name="connsiteX6" fmla="*/ 0 w 3154808"/>
              <a:gd name="connsiteY6" fmla="*/ 12833112 h 12833112"/>
              <a:gd name="connsiteX7" fmla="*/ 0 w 3154808"/>
              <a:gd name="connsiteY7" fmla="*/ 525812 h 12833112"/>
              <a:gd name="connsiteX8" fmla="*/ 525812 w 3154808"/>
              <a:gd name="connsiteY8" fmla="*/ 0 h 12833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54808" h="12833112">
                <a:moveTo>
                  <a:pt x="3154808" y="2138897"/>
                </a:moveTo>
                <a:lnTo>
                  <a:pt x="3154808" y="10694215"/>
                </a:lnTo>
                <a:cubicBezTo>
                  <a:pt x="3154808" y="11875494"/>
                  <a:pt x="3096935" y="12833110"/>
                  <a:pt x="3025546" y="12833110"/>
                </a:cubicBezTo>
                <a:lnTo>
                  <a:pt x="0" y="12833110"/>
                </a:lnTo>
                <a:lnTo>
                  <a:pt x="0" y="12833110"/>
                </a:lnTo>
                <a:lnTo>
                  <a:pt x="0" y="2"/>
                </a:lnTo>
                <a:lnTo>
                  <a:pt x="0" y="2"/>
                </a:lnTo>
                <a:lnTo>
                  <a:pt x="3025546" y="2"/>
                </a:lnTo>
                <a:cubicBezTo>
                  <a:pt x="3096935" y="2"/>
                  <a:pt x="3154808" y="957618"/>
                  <a:pt x="3154808" y="213889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7585" tIns="174324" rIns="174324" bIns="174326" numCol="1" spcCol="1270" anchor="ctr" anchorCtr="0">
            <a:noAutofit/>
          </a:bodyPr>
          <a:lstStyle/>
          <a:p>
            <a:r>
              <a:rPr lang="en-US" dirty="0">
                <a:solidFill>
                  <a:schemeClr val="dk1"/>
                </a:solidFill>
                <a:latin typeface="Nunito"/>
              </a:rPr>
              <a:t>Broaden AI capabilities to detect a wider range of skin conditions with higher accuracy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E1A14C-C3D7-72A2-1137-38835D77C245}"/>
              </a:ext>
            </a:extLst>
          </p:cNvPr>
          <p:cNvSpPr/>
          <p:nvPr/>
        </p:nvSpPr>
        <p:spPr>
          <a:xfrm>
            <a:off x="810492" y="2537972"/>
            <a:ext cx="1318673" cy="99552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Home Lab Tests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47C5AEB-BBB8-2F40-434D-974424B4DC9D}"/>
              </a:ext>
            </a:extLst>
          </p:cNvPr>
          <p:cNvSpPr/>
          <p:nvPr/>
        </p:nvSpPr>
        <p:spPr>
          <a:xfrm>
            <a:off x="2010674" y="2531045"/>
            <a:ext cx="6156579" cy="1002447"/>
          </a:xfrm>
          <a:custGeom>
            <a:avLst/>
            <a:gdLst>
              <a:gd name="connsiteX0" fmla="*/ 525812 w 3154808"/>
              <a:gd name="connsiteY0" fmla="*/ 0 h 12833112"/>
              <a:gd name="connsiteX1" fmla="*/ 2628996 w 3154808"/>
              <a:gd name="connsiteY1" fmla="*/ 0 h 12833112"/>
              <a:gd name="connsiteX2" fmla="*/ 3154808 w 3154808"/>
              <a:gd name="connsiteY2" fmla="*/ 525812 h 12833112"/>
              <a:gd name="connsiteX3" fmla="*/ 3154808 w 3154808"/>
              <a:gd name="connsiteY3" fmla="*/ 12833112 h 12833112"/>
              <a:gd name="connsiteX4" fmla="*/ 3154808 w 3154808"/>
              <a:gd name="connsiteY4" fmla="*/ 12833112 h 12833112"/>
              <a:gd name="connsiteX5" fmla="*/ 0 w 3154808"/>
              <a:gd name="connsiteY5" fmla="*/ 12833112 h 12833112"/>
              <a:gd name="connsiteX6" fmla="*/ 0 w 3154808"/>
              <a:gd name="connsiteY6" fmla="*/ 12833112 h 12833112"/>
              <a:gd name="connsiteX7" fmla="*/ 0 w 3154808"/>
              <a:gd name="connsiteY7" fmla="*/ 525812 h 12833112"/>
              <a:gd name="connsiteX8" fmla="*/ 525812 w 3154808"/>
              <a:gd name="connsiteY8" fmla="*/ 0 h 12833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54808" h="12833112">
                <a:moveTo>
                  <a:pt x="3154808" y="2138897"/>
                </a:moveTo>
                <a:lnTo>
                  <a:pt x="3154808" y="10694215"/>
                </a:lnTo>
                <a:cubicBezTo>
                  <a:pt x="3154808" y="11875494"/>
                  <a:pt x="3096935" y="12833110"/>
                  <a:pt x="3025546" y="12833110"/>
                </a:cubicBezTo>
                <a:lnTo>
                  <a:pt x="0" y="12833110"/>
                </a:lnTo>
                <a:lnTo>
                  <a:pt x="0" y="12833110"/>
                </a:lnTo>
                <a:lnTo>
                  <a:pt x="0" y="2"/>
                </a:lnTo>
                <a:lnTo>
                  <a:pt x="0" y="2"/>
                </a:lnTo>
                <a:lnTo>
                  <a:pt x="3025546" y="2"/>
                </a:lnTo>
                <a:cubicBezTo>
                  <a:pt x="3096935" y="2"/>
                  <a:pt x="3154808" y="957618"/>
                  <a:pt x="3154808" y="213889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7585" tIns="174324" rIns="174324" bIns="174326" numCol="1" spcCol="1270" anchor="ctr" anchorCtr="0">
            <a:noAutofit/>
          </a:bodyPr>
          <a:lstStyle/>
          <a:p>
            <a:pPr marL="0" lvl="0" indent="0"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Nunito"/>
                <a:sym typeface="Nunito"/>
              </a:rPr>
              <a:t>Introduce home delivery for lab tests, allowing patients to perform diagnostics from home for increased accessibility and privacy.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B361659-8D40-8982-1506-F66C387E72AB}"/>
              </a:ext>
            </a:extLst>
          </p:cNvPr>
          <p:cNvSpPr/>
          <p:nvPr/>
        </p:nvSpPr>
        <p:spPr>
          <a:xfrm>
            <a:off x="817419" y="3702955"/>
            <a:ext cx="1318673" cy="99552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Exclusive Discounts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77ADC86-FB1B-AA84-6530-E745C111EED9}"/>
              </a:ext>
            </a:extLst>
          </p:cNvPr>
          <p:cNvSpPr/>
          <p:nvPr/>
        </p:nvSpPr>
        <p:spPr>
          <a:xfrm>
            <a:off x="2017600" y="3696028"/>
            <a:ext cx="6156579" cy="1002447"/>
          </a:xfrm>
          <a:custGeom>
            <a:avLst/>
            <a:gdLst>
              <a:gd name="connsiteX0" fmla="*/ 525812 w 3154808"/>
              <a:gd name="connsiteY0" fmla="*/ 0 h 12833112"/>
              <a:gd name="connsiteX1" fmla="*/ 2628996 w 3154808"/>
              <a:gd name="connsiteY1" fmla="*/ 0 h 12833112"/>
              <a:gd name="connsiteX2" fmla="*/ 3154808 w 3154808"/>
              <a:gd name="connsiteY2" fmla="*/ 525812 h 12833112"/>
              <a:gd name="connsiteX3" fmla="*/ 3154808 w 3154808"/>
              <a:gd name="connsiteY3" fmla="*/ 12833112 h 12833112"/>
              <a:gd name="connsiteX4" fmla="*/ 3154808 w 3154808"/>
              <a:gd name="connsiteY4" fmla="*/ 12833112 h 12833112"/>
              <a:gd name="connsiteX5" fmla="*/ 0 w 3154808"/>
              <a:gd name="connsiteY5" fmla="*/ 12833112 h 12833112"/>
              <a:gd name="connsiteX6" fmla="*/ 0 w 3154808"/>
              <a:gd name="connsiteY6" fmla="*/ 12833112 h 12833112"/>
              <a:gd name="connsiteX7" fmla="*/ 0 w 3154808"/>
              <a:gd name="connsiteY7" fmla="*/ 525812 h 12833112"/>
              <a:gd name="connsiteX8" fmla="*/ 525812 w 3154808"/>
              <a:gd name="connsiteY8" fmla="*/ 0 h 12833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54808" h="12833112">
                <a:moveTo>
                  <a:pt x="3154808" y="2138897"/>
                </a:moveTo>
                <a:lnTo>
                  <a:pt x="3154808" y="10694215"/>
                </a:lnTo>
                <a:cubicBezTo>
                  <a:pt x="3154808" y="11875494"/>
                  <a:pt x="3096935" y="12833110"/>
                  <a:pt x="3025546" y="12833110"/>
                </a:cubicBezTo>
                <a:lnTo>
                  <a:pt x="0" y="12833110"/>
                </a:lnTo>
                <a:lnTo>
                  <a:pt x="0" y="12833110"/>
                </a:lnTo>
                <a:lnTo>
                  <a:pt x="0" y="2"/>
                </a:lnTo>
                <a:lnTo>
                  <a:pt x="0" y="2"/>
                </a:lnTo>
                <a:lnTo>
                  <a:pt x="3025546" y="2"/>
                </a:lnTo>
                <a:cubicBezTo>
                  <a:pt x="3096935" y="2"/>
                  <a:pt x="3154808" y="957618"/>
                  <a:pt x="3154808" y="213889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7585" tIns="174324" rIns="174324" bIns="174326" numCol="1" spcCol="1270" anchor="ctr" anchorCtr="0">
            <a:noAutofit/>
          </a:bodyPr>
          <a:lstStyle/>
          <a:p>
            <a:r>
              <a:rPr lang="en-US" dirty="0">
                <a:solidFill>
                  <a:schemeClr val="dk1"/>
                </a:solidFill>
                <a:latin typeface="Nunito"/>
                <a:sym typeface="Nunito"/>
              </a:rPr>
              <a:t>Doctors can access and distribute special discount coupons for various lab tests.</a:t>
            </a:r>
          </a:p>
        </p:txBody>
      </p:sp>
    </p:spTree>
    <p:extLst>
      <p:ext uri="{BB962C8B-B14F-4D97-AF65-F5344CB8AC3E}">
        <p14:creationId xmlns:p14="http://schemas.microsoft.com/office/powerpoint/2010/main" val="1593974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</a:t>
            </a:r>
            <a:endParaRPr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D22267-2263-C828-9081-5998BAA4C593}"/>
              </a:ext>
            </a:extLst>
          </p:cNvPr>
          <p:cNvSpPr/>
          <p:nvPr/>
        </p:nvSpPr>
        <p:spPr>
          <a:xfrm>
            <a:off x="817419" y="1283553"/>
            <a:ext cx="1455620" cy="99552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 Health Monitoring Tools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4F70377-406D-F62C-47E8-2280DA26ACF9}"/>
              </a:ext>
            </a:extLst>
          </p:cNvPr>
          <p:cNvSpPr/>
          <p:nvPr/>
        </p:nvSpPr>
        <p:spPr>
          <a:xfrm>
            <a:off x="1977003" y="1283553"/>
            <a:ext cx="6156579" cy="1002447"/>
          </a:xfrm>
          <a:custGeom>
            <a:avLst/>
            <a:gdLst>
              <a:gd name="connsiteX0" fmla="*/ 525812 w 3154808"/>
              <a:gd name="connsiteY0" fmla="*/ 0 h 12833112"/>
              <a:gd name="connsiteX1" fmla="*/ 2628996 w 3154808"/>
              <a:gd name="connsiteY1" fmla="*/ 0 h 12833112"/>
              <a:gd name="connsiteX2" fmla="*/ 3154808 w 3154808"/>
              <a:gd name="connsiteY2" fmla="*/ 525812 h 12833112"/>
              <a:gd name="connsiteX3" fmla="*/ 3154808 w 3154808"/>
              <a:gd name="connsiteY3" fmla="*/ 12833112 h 12833112"/>
              <a:gd name="connsiteX4" fmla="*/ 3154808 w 3154808"/>
              <a:gd name="connsiteY4" fmla="*/ 12833112 h 12833112"/>
              <a:gd name="connsiteX5" fmla="*/ 0 w 3154808"/>
              <a:gd name="connsiteY5" fmla="*/ 12833112 h 12833112"/>
              <a:gd name="connsiteX6" fmla="*/ 0 w 3154808"/>
              <a:gd name="connsiteY6" fmla="*/ 12833112 h 12833112"/>
              <a:gd name="connsiteX7" fmla="*/ 0 w 3154808"/>
              <a:gd name="connsiteY7" fmla="*/ 525812 h 12833112"/>
              <a:gd name="connsiteX8" fmla="*/ 525812 w 3154808"/>
              <a:gd name="connsiteY8" fmla="*/ 0 h 12833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54808" h="12833112">
                <a:moveTo>
                  <a:pt x="3154808" y="2138897"/>
                </a:moveTo>
                <a:lnTo>
                  <a:pt x="3154808" y="10694215"/>
                </a:lnTo>
                <a:cubicBezTo>
                  <a:pt x="3154808" y="11875494"/>
                  <a:pt x="3096935" y="12833110"/>
                  <a:pt x="3025546" y="12833110"/>
                </a:cubicBezTo>
                <a:lnTo>
                  <a:pt x="0" y="12833110"/>
                </a:lnTo>
                <a:lnTo>
                  <a:pt x="0" y="12833110"/>
                </a:lnTo>
                <a:lnTo>
                  <a:pt x="0" y="2"/>
                </a:lnTo>
                <a:lnTo>
                  <a:pt x="0" y="2"/>
                </a:lnTo>
                <a:lnTo>
                  <a:pt x="3025546" y="2"/>
                </a:lnTo>
                <a:cubicBezTo>
                  <a:pt x="3096935" y="2"/>
                  <a:pt x="3154808" y="957618"/>
                  <a:pt x="3154808" y="213889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7585" tIns="174324" rIns="174324" bIns="174326" numCol="1" spcCol="1270" anchor="ctr" anchorCtr="0">
            <a:noAutofit/>
          </a:bodyPr>
          <a:lstStyle/>
          <a:p>
            <a:r>
              <a:rPr lang="en-US" dirty="0">
                <a:solidFill>
                  <a:schemeClr val="dk1"/>
                </a:solidFill>
                <a:latin typeface="Nunito"/>
              </a:rPr>
              <a:t> Incorporate tools for tracking skin conditions with automated alerts for proactive health management.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E1A14C-C3D7-72A2-1137-38835D77C245}"/>
              </a:ext>
            </a:extLst>
          </p:cNvPr>
          <p:cNvSpPr/>
          <p:nvPr/>
        </p:nvSpPr>
        <p:spPr>
          <a:xfrm>
            <a:off x="810492" y="2537972"/>
            <a:ext cx="1318673" cy="99552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Multilingual Support: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47C5AEB-BBB8-2F40-434D-974424B4DC9D}"/>
              </a:ext>
            </a:extLst>
          </p:cNvPr>
          <p:cNvSpPr/>
          <p:nvPr/>
        </p:nvSpPr>
        <p:spPr>
          <a:xfrm>
            <a:off x="2010674" y="2531045"/>
            <a:ext cx="6156579" cy="1002447"/>
          </a:xfrm>
          <a:custGeom>
            <a:avLst/>
            <a:gdLst>
              <a:gd name="connsiteX0" fmla="*/ 525812 w 3154808"/>
              <a:gd name="connsiteY0" fmla="*/ 0 h 12833112"/>
              <a:gd name="connsiteX1" fmla="*/ 2628996 w 3154808"/>
              <a:gd name="connsiteY1" fmla="*/ 0 h 12833112"/>
              <a:gd name="connsiteX2" fmla="*/ 3154808 w 3154808"/>
              <a:gd name="connsiteY2" fmla="*/ 525812 h 12833112"/>
              <a:gd name="connsiteX3" fmla="*/ 3154808 w 3154808"/>
              <a:gd name="connsiteY3" fmla="*/ 12833112 h 12833112"/>
              <a:gd name="connsiteX4" fmla="*/ 3154808 w 3154808"/>
              <a:gd name="connsiteY4" fmla="*/ 12833112 h 12833112"/>
              <a:gd name="connsiteX5" fmla="*/ 0 w 3154808"/>
              <a:gd name="connsiteY5" fmla="*/ 12833112 h 12833112"/>
              <a:gd name="connsiteX6" fmla="*/ 0 w 3154808"/>
              <a:gd name="connsiteY6" fmla="*/ 12833112 h 12833112"/>
              <a:gd name="connsiteX7" fmla="*/ 0 w 3154808"/>
              <a:gd name="connsiteY7" fmla="*/ 525812 h 12833112"/>
              <a:gd name="connsiteX8" fmla="*/ 525812 w 3154808"/>
              <a:gd name="connsiteY8" fmla="*/ 0 h 12833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54808" h="12833112">
                <a:moveTo>
                  <a:pt x="3154808" y="2138897"/>
                </a:moveTo>
                <a:lnTo>
                  <a:pt x="3154808" y="10694215"/>
                </a:lnTo>
                <a:cubicBezTo>
                  <a:pt x="3154808" y="11875494"/>
                  <a:pt x="3096935" y="12833110"/>
                  <a:pt x="3025546" y="12833110"/>
                </a:cubicBezTo>
                <a:lnTo>
                  <a:pt x="0" y="12833110"/>
                </a:lnTo>
                <a:lnTo>
                  <a:pt x="0" y="12833110"/>
                </a:lnTo>
                <a:lnTo>
                  <a:pt x="0" y="2"/>
                </a:lnTo>
                <a:lnTo>
                  <a:pt x="0" y="2"/>
                </a:lnTo>
                <a:lnTo>
                  <a:pt x="3025546" y="2"/>
                </a:lnTo>
                <a:cubicBezTo>
                  <a:pt x="3096935" y="2"/>
                  <a:pt x="3154808" y="957618"/>
                  <a:pt x="3154808" y="213889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7585" tIns="174324" rIns="174324" bIns="174326" numCol="1" spcCol="1270" anchor="ctr" anchorCtr="0">
            <a:noAutofit/>
          </a:bodyPr>
          <a:lstStyle/>
          <a:p>
            <a:pPr marL="0" lvl="0" indent="0"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Nunito"/>
                <a:sym typeface="Nunito"/>
              </a:rPr>
              <a:t>Add multilingual capabilities, including Arabic, to enhance accessibility for diverse populations.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B361659-8D40-8982-1506-F66C387E72AB}"/>
              </a:ext>
            </a:extLst>
          </p:cNvPr>
          <p:cNvSpPr/>
          <p:nvPr/>
        </p:nvSpPr>
        <p:spPr>
          <a:xfrm>
            <a:off x="817419" y="3702955"/>
            <a:ext cx="1318673" cy="99552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bg1"/>
                </a:solidFill>
                <a:latin typeface="Raleway"/>
                <a:ea typeface="Raleway"/>
                <a:cs typeface="Raleway"/>
                <a:sym typeface="Raleway"/>
              </a:rPr>
              <a:t>Educational Resources: 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77ADC86-FB1B-AA84-6530-E745C111EED9}"/>
              </a:ext>
            </a:extLst>
          </p:cNvPr>
          <p:cNvSpPr/>
          <p:nvPr/>
        </p:nvSpPr>
        <p:spPr>
          <a:xfrm>
            <a:off x="2017600" y="3696028"/>
            <a:ext cx="6156579" cy="1002447"/>
          </a:xfrm>
          <a:custGeom>
            <a:avLst/>
            <a:gdLst>
              <a:gd name="connsiteX0" fmla="*/ 525812 w 3154808"/>
              <a:gd name="connsiteY0" fmla="*/ 0 h 12833112"/>
              <a:gd name="connsiteX1" fmla="*/ 2628996 w 3154808"/>
              <a:gd name="connsiteY1" fmla="*/ 0 h 12833112"/>
              <a:gd name="connsiteX2" fmla="*/ 3154808 w 3154808"/>
              <a:gd name="connsiteY2" fmla="*/ 525812 h 12833112"/>
              <a:gd name="connsiteX3" fmla="*/ 3154808 w 3154808"/>
              <a:gd name="connsiteY3" fmla="*/ 12833112 h 12833112"/>
              <a:gd name="connsiteX4" fmla="*/ 3154808 w 3154808"/>
              <a:gd name="connsiteY4" fmla="*/ 12833112 h 12833112"/>
              <a:gd name="connsiteX5" fmla="*/ 0 w 3154808"/>
              <a:gd name="connsiteY5" fmla="*/ 12833112 h 12833112"/>
              <a:gd name="connsiteX6" fmla="*/ 0 w 3154808"/>
              <a:gd name="connsiteY6" fmla="*/ 12833112 h 12833112"/>
              <a:gd name="connsiteX7" fmla="*/ 0 w 3154808"/>
              <a:gd name="connsiteY7" fmla="*/ 525812 h 12833112"/>
              <a:gd name="connsiteX8" fmla="*/ 525812 w 3154808"/>
              <a:gd name="connsiteY8" fmla="*/ 0 h 12833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54808" h="12833112">
                <a:moveTo>
                  <a:pt x="3154808" y="2138897"/>
                </a:moveTo>
                <a:lnTo>
                  <a:pt x="3154808" y="10694215"/>
                </a:lnTo>
                <a:cubicBezTo>
                  <a:pt x="3154808" y="11875494"/>
                  <a:pt x="3096935" y="12833110"/>
                  <a:pt x="3025546" y="12833110"/>
                </a:cubicBezTo>
                <a:lnTo>
                  <a:pt x="0" y="12833110"/>
                </a:lnTo>
                <a:lnTo>
                  <a:pt x="0" y="12833110"/>
                </a:lnTo>
                <a:lnTo>
                  <a:pt x="0" y="2"/>
                </a:lnTo>
                <a:lnTo>
                  <a:pt x="0" y="2"/>
                </a:lnTo>
                <a:lnTo>
                  <a:pt x="3025546" y="2"/>
                </a:lnTo>
                <a:cubicBezTo>
                  <a:pt x="3096935" y="2"/>
                  <a:pt x="3154808" y="957618"/>
                  <a:pt x="3154808" y="213889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7585" tIns="174324" rIns="174324" bIns="174326" numCol="1" spcCol="1270" anchor="ctr" anchorCtr="0">
            <a:noAutofit/>
          </a:bodyPr>
          <a:lstStyle/>
          <a:p>
            <a:r>
              <a:rPr lang="en-US" dirty="0">
                <a:solidFill>
                  <a:schemeClr val="dk1"/>
                </a:solidFill>
                <a:latin typeface="Nunito"/>
                <a:sym typeface="Nunito"/>
              </a:rPr>
              <a:t>Provide a comprehensive library of educational resources, including articles, videos, and infographics, to empower users with knowledge about various skin conditions, treatment options, preventive measures, and skincare tips.</a:t>
            </a:r>
          </a:p>
        </p:txBody>
      </p:sp>
    </p:spTree>
    <p:extLst>
      <p:ext uri="{BB962C8B-B14F-4D97-AF65-F5344CB8AC3E}">
        <p14:creationId xmlns:p14="http://schemas.microsoft.com/office/powerpoint/2010/main" val="3817150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>
            <a:spLocks noGrp="1"/>
          </p:cNvSpPr>
          <p:nvPr>
            <p:ph type="title"/>
          </p:nvPr>
        </p:nvSpPr>
        <p:spPr>
          <a:xfrm>
            <a:off x="456529" y="22828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64" name="Google Shape;264;p32"/>
          <p:cNvSpPr txBox="1">
            <a:spLocks noGrp="1"/>
          </p:cNvSpPr>
          <p:nvPr>
            <p:ph type="title" idx="2"/>
          </p:nvPr>
        </p:nvSpPr>
        <p:spPr>
          <a:xfrm>
            <a:off x="3406753" y="923623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65" name="Google Shape;265;p32"/>
          <p:cNvSpPr txBox="1">
            <a:spLocks noGrp="1"/>
          </p:cNvSpPr>
          <p:nvPr>
            <p:ph type="title" idx="3"/>
          </p:nvPr>
        </p:nvSpPr>
        <p:spPr>
          <a:xfrm>
            <a:off x="3406753" y="1747869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66" name="Google Shape;266;p32"/>
          <p:cNvSpPr txBox="1">
            <a:spLocks noGrp="1"/>
          </p:cNvSpPr>
          <p:nvPr>
            <p:ph type="title" idx="4"/>
          </p:nvPr>
        </p:nvSpPr>
        <p:spPr>
          <a:xfrm>
            <a:off x="6106028" y="923623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67" name="Google Shape;267;p32"/>
          <p:cNvSpPr txBox="1">
            <a:spLocks noGrp="1"/>
          </p:cNvSpPr>
          <p:nvPr>
            <p:ph type="title" idx="5"/>
          </p:nvPr>
        </p:nvSpPr>
        <p:spPr>
          <a:xfrm>
            <a:off x="6106028" y="1747869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68" name="Google Shape;268;p32"/>
          <p:cNvSpPr txBox="1">
            <a:spLocks noGrp="1"/>
          </p:cNvSpPr>
          <p:nvPr>
            <p:ph type="title" idx="6"/>
          </p:nvPr>
        </p:nvSpPr>
        <p:spPr>
          <a:xfrm>
            <a:off x="683203" y="1854715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69" name="Google Shape;269;p32"/>
          <p:cNvSpPr txBox="1">
            <a:spLocks noGrp="1"/>
          </p:cNvSpPr>
          <p:nvPr>
            <p:ph type="title" idx="7"/>
          </p:nvPr>
        </p:nvSpPr>
        <p:spPr>
          <a:xfrm>
            <a:off x="670706" y="2817457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270" name="Google Shape;270;p32"/>
          <p:cNvSpPr txBox="1">
            <a:spLocks noGrp="1"/>
          </p:cNvSpPr>
          <p:nvPr>
            <p:ph type="subTitle" idx="1"/>
          </p:nvPr>
        </p:nvSpPr>
        <p:spPr>
          <a:xfrm>
            <a:off x="3406753" y="1493915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</a:t>
            </a:r>
            <a:endParaRPr dirty="0"/>
          </a:p>
        </p:txBody>
      </p:sp>
      <p:sp>
        <p:nvSpPr>
          <p:cNvPr id="271" name="Google Shape;271;p32"/>
          <p:cNvSpPr txBox="1">
            <a:spLocks noGrp="1"/>
          </p:cNvSpPr>
          <p:nvPr>
            <p:ph type="subTitle" idx="8"/>
          </p:nvPr>
        </p:nvSpPr>
        <p:spPr>
          <a:xfrm>
            <a:off x="6106028" y="1493915"/>
            <a:ext cx="2485604" cy="6464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Statement</a:t>
            </a:r>
          </a:p>
        </p:txBody>
      </p:sp>
      <p:sp>
        <p:nvSpPr>
          <p:cNvPr id="272" name="Google Shape;272;p32"/>
          <p:cNvSpPr txBox="1">
            <a:spLocks noGrp="1"/>
          </p:cNvSpPr>
          <p:nvPr>
            <p:ph type="subTitle" idx="9"/>
          </p:nvPr>
        </p:nvSpPr>
        <p:spPr>
          <a:xfrm>
            <a:off x="683203" y="2425007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Solutions</a:t>
            </a:r>
            <a:endParaRPr dirty="0"/>
          </a:p>
        </p:txBody>
      </p:sp>
      <p:sp>
        <p:nvSpPr>
          <p:cNvPr id="273" name="Google Shape;273;p32"/>
          <p:cNvSpPr txBox="1">
            <a:spLocks noGrp="1"/>
          </p:cNvSpPr>
          <p:nvPr>
            <p:ph type="subTitle" idx="13"/>
          </p:nvPr>
        </p:nvSpPr>
        <p:spPr>
          <a:xfrm>
            <a:off x="3406753" y="2318153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Functional </a:t>
            </a:r>
            <a:r>
              <a:rPr lang="en-US" sz="1600" b="1" i="0" dirty="0">
                <a:solidFill>
                  <a:srgbClr val="3D4130"/>
                </a:solidFill>
                <a:effectLst/>
                <a:latin typeface="Raleway" pitchFamily="2" charset="0"/>
                <a:ea typeface="Raleway" pitchFamily="2" charset="0"/>
                <a:cs typeface="Raleway" pitchFamily="2" charset="0"/>
              </a:rPr>
              <a:t>Requirements</a:t>
            </a:r>
            <a:endParaRPr sz="1600" dirty="0"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14"/>
          </p:nvPr>
        </p:nvSpPr>
        <p:spPr>
          <a:xfrm>
            <a:off x="6106028" y="2318153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Non-Functional Requirements </a:t>
            </a:r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15"/>
          </p:nvPr>
        </p:nvSpPr>
        <p:spPr>
          <a:xfrm>
            <a:off x="670706" y="3387741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Related Work</a:t>
            </a:r>
            <a:endParaRPr dirty="0"/>
          </a:p>
        </p:txBody>
      </p:sp>
      <p:sp>
        <p:nvSpPr>
          <p:cNvPr id="8" name="Google Shape;265;p32">
            <a:extLst>
              <a:ext uri="{FF2B5EF4-FFF2-40B4-BE49-F238E27FC236}">
                <a16:creationId xmlns:a16="http://schemas.microsoft.com/office/drawing/2014/main" id="{F66A246C-E426-72CD-0B14-A8BD395EB177}"/>
              </a:ext>
            </a:extLst>
          </p:cNvPr>
          <p:cNvSpPr txBox="1">
            <a:spLocks/>
          </p:cNvSpPr>
          <p:nvPr/>
        </p:nvSpPr>
        <p:spPr>
          <a:xfrm>
            <a:off x="3406753" y="2817457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9" name="Google Shape;267;p32">
            <a:extLst>
              <a:ext uri="{FF2B5EF4-FFF2-40B4-BE49-F238E27FC236}">
                <a16:creationId xmlns:a16="http://schemas.microsoft.com/office/drawing/2014/main" id="{A7298731-2FD5-0F56-D55D-CE388D96EA28}"/>
              </a:ext>
            </a:extLst>
          </p:cNvPr>
          <p:cNvSpPr txBox="1">
            <a:spLocks/>
          </p:cNvSpPr>
          <p:nvPr/>
        </p:nvSpPr>
        <p:spPr>
          <a:xfrm>
            <a:off x="6106028" y="2817457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  <p:sp>
        <p:nvSpPr>
          <p:cNvPr id="10" name="Google Shape;269;p32">
            <a:extLst>
              <a:ext uri="{FF2B5EF4-FFF2-40B4-BE49-F238E27FC236}">
                <a16:creationId xmlns:a16="http://schemas.microsoft.com/office/drawing/2014/main" id="{1E94CACA-E945-8491-AC26-8E7031034FD2}"/>
              </a:ext>
            </a:extLst>
          </p:cNvPr>
          <p:cNvSpPr txBox="1">
            <a:spLocks/>
          </p:cNvSpPr>
          <p:nvPr/>
        </p:nvSpPr>
        <p:spPr>
          <a:xfrm>
            <a:off x="678647" y="3717911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10</a:t>
            </a:r>
          </a:p>
        </p:txBody>
      </p:sp>
      <p:sp>
        <p:nvSpPr>
          <p:cNvPr id="11" name="Google Shape;273;p32">
            <a:extLst>
              <a:ext uri="{FF2B5EF4-FFF2-40B4-BE49-F238E27FC236}">
                <a16:creationId xmlns:a16="http://schemas.microsoft.com/office/drawing/2014/main" id="{E58C0499-D923-72FF-7416-EB8B79EC5FB4}"/>
              </a:ext>
            </a:extLst>
          </p:cNvPr>
          <p:cNvSpPr txBox="1">
            <a:spLocks/>
          </p:cNvSpPr>
          <p:nvPr/>
        </p:nvSpPr>
        <p:spPr>
          <a:xfrm>
            <a:off x="3406753" y="3387741"/>
            <a:ext cx="2305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Ai Model</a:t>
            </a:r>
          </a:p>
        </p:txBody>
      </p:sp>
      <p:sp>
        <p:nvSpPr>
          <p:cNvPr id="12" name="Google Shape;274;p32">
            <a:extLst>
              <a:ext uri="{FF2B5EF4-FFF2-40B4-BE49-F238E27FC236}">
                <a16:creationId xmlns:a16="http://schemas.microsoft.com/office/drawing/2014/main" id="{E93D2F55-ACFE-88DD-B20F-4BB011DD1ED7}"/>
              </a:ext>
            </a:extLst>
          </p:cNvPr>
          <p:cNvSpPr txBox="1">
            <a:spLocks/>
          </p:cNvSpPr>
          <p:nvPr/>
        </p:nvSpPr>
        <p:spPr>
          <a:xfrm>
            <a:off x="6106028" y="3387741"/>
            <a:ext cx="2305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Future Work</a:t>
            </a:r>
          </a:p>
        </p:txBody>
      </p:sp>
      <p:sp>
        <p:nvSpPr>
          <p:cNvPr id="13" name="Google Shape;275;p32">
            <a:extLst>
              <a:ext uri="{FF2B5EF4-FFF2-40B4-BE49-F238E27FC236}">
                <a16:creationId xmlns:a16="http://schemas.microsoft.com/office/drawing/2014/main" id="{E5F52A62-4253-DD45-2E25-5F95ACD97AA0}"/>
              </a:ext>
            </a:extLst>
          </p:cNvPr>
          <p:cNvSpPr txBox="1">
            <a:spLocks/>
          </p:cNvSpPr>
          <p:nvPr/>
        </p:nvSpPr>
        <p:spPr>
          <a:xfrm>
            <a:off x="678647" y="4288195"/>
            <a:ext cx="2305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Technology</a:t>
            </a:r>
          </a:p>
        </p:txBody>
      </p:sp>
      <p:sp>
        <p:nvSpPr>
          <p:cNvPr id="14" name="Google Shape;265;p32">
            <a:extLst>
              <a:ext uri="{FF2B5EF4-FFF2-40B4-BE49-F238E27FC236}">
                <a16:creationId xmlns:a16="http://schemas.microsoft.com/office/drawing/2014/main" id="{DDAC74EA-E8F2-64E5-EC50-BA64D4FDE71E}"/>
              </a:ext>
            </a:extLst>
          </p:cNvPr>
          <p:cNvSpPr txBox="1">
            <a:spLocks/>
          </p:cNvSpPr>
          <p:nvPr/>
        </p:nvSpPr>
        <p:spPr>
          <a:xfrm>
            <a:off x="3437749" y="3717911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11</a:t>
            </a:r>
          </a:p>
        </p:txBody>
      </p:sp>
      <p:sp>
        <p:nvSpPr>
          <p:cNvPr id="17" name="Google Shape;273;p32">
            <a:extLst>
              <a:ext uri="{FF2B5EF4-FFF2-40B4-BE49-F238E27FC236}">
                <a16:creationId xmlns:a16="http://schemas.microsoft.com/office/drawing/2014/main" id="{00AEF076-6E0D-151E-B074-BCDB182AF87C}"/>
              </a:ext>
            </a:extLst>
          </p:cNvPr>
          <p:cNvSpPr txBox="1">
            <a:spLocks/>
          </p:cNvSpPr>
          <p:nvPr/>
        </p:nvSpPr>
        <p:spPr>
          <a:xfrm>
            <a:off x="3406753" y="4314049"/>
            <a:ext cx="2305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Prototype</a:t>
            </a:r>
          </a:p>
        </p:txBody>
      </p:sp>
      <p:sp>
        <p:nvSpPr>
          <p:cNvPr id="3" name="Google Shape;267;p32">
            <a:extLst>
              <a:ext uri="{FF2B5EF4-FFF2-40B4-BE49-F238E27FC236}">
                <a16:creationId xmlns:a16="http://schemas.microsoft.com/office/drawing/2014/main" id="{4B9F428B-F5BB-0B39-9402-1186806CA30A}"/>
              </a:ext>
            </a:extLst>
          </p:cNvPr>
          <p:cNvSpPr txBox="1">
            <a:spLocks/>
          </p:cNvSpPr>
          <p:nvPr/>
        </p:nvSpPr>
        <p:spPr>
          <a:xfrm>
            <a:off x="686204" y="931746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01</a:t>
            </a:r>
          </a:p>
        </p:txBody>
      </p:sp>
      <p:sp>
        <p:nvSpPr>
          <p:cNvPr id="4" name="Google Shape;274;p32">
            <a:extLst>
              <a:ext uri="{FF2B5EF4-FFF2-40B4-BE49-F238E27FC236}">
                <a16:creationId xmlns:a16="http://schemas.microsoft.com/office/drawing/2014/main" id="{06BE4318-7433-5D55-F9B9-0DF05601DA55}"/>
              </a:ext>
            </a:extLst>
          </p:cNvPr>
          <p:cNvSpPr txBox="1">
            <a:spLocks/>
          </p:cNvSpPr>
          <p:nvPr/>
        </p:nvSpPr>
        <p:spPr>
          <a:xfrm>
            <a:off x="670706" y="1502030"/>
            <a:ext cx="2305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Our Team</a:t>
            </a:r>
          </a:p>
        </p:txBody>
      </p:sp>
    </p:spTree>
    <p:extLst>
      <p:ext uri="{BB962C8B-B14F-4D97-AF65-F5344CB8AC3E}">
        <p14:creationId xmlns:p14="http://schemas.microsoft.com/office/powerpoint/2010/main" val="468811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 txBox="1">
            <a:spLocks noGrp="1"/>
          </p:cNvSpPr>
          <p:nvPr>
            <p:ph type="title"/>
          </p:nvPr>
        </p:nvSpPr>
        <p:spPr>
          <a:xfrm>
            <a:off x="4421841" y="1871940"/>
            <a:ext cx="4836832" cy="13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Technology</a:t>
            </a:r>
            <a:endParaRPr dirty="0"/>
          </a:p>
        </p:txBody>
      </p:sp>
      <p:sp>
        <p:nvSpPr>
          <p:cNvPr id="281" name="Google Shape;281;p33"/>
          <p:cNvSpPr txBox="1">
            <a:spLocks noGrp="1"/>
          </p:cNvSpPr>
          <p:nvPr>
            <p:ph type="title" idx="2"/>
          </p:nvPr>
        </p:nvSpPr>
        <p:spPr>
          <a:xfrm>
            <a:off x="6587126" y="763740"/>
            <a:ext cx="1117500" cy="11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</a:t>
            </a:r>
            <a:endParaRPr dirty="0"/>
          </a:p>
        </p:txBody>
      </p:sp>
      <p:sp>
        <p:nvSpPr>
          <p:cNvPr id="283" name="Google Shape;283;p33"/>
          <p:cNvSpPr/>
          <p:nvPr/>
        </p:nvSpPr>
        <p:spPr>
          <a:xfrm flipH="1">
            <a:off x="-886488" y="204888"/>
            <a:ext cx="1381225" cy="660225"/>
          </a:xfrm>
          <a:custGeom>
            <a:avLst/>
            <a:gdLst/>
            <a:ahLst/>
            <a:cxnLst/>
            <a:rect l="l" t="t" r="r" b="b"/>
            <a:pathLst>
              <a:path w="55249" h="26409" extrusionOk="0">
                <a:moveTo>
                  <a:pt x="54174" y="18323"/>
                </a:moveTo>
                <a:cubicBezTo>
                  <a:pt x="53581" y="18323"/>
                  <a:pt x="53099" y="17842"/>
                  <a:pt x="53099" y="17248"/>
                </a:cubicBezTo>
                <a:cubicBezTo>
                  <a:pt x="53099" y="16656"/>
                  <a:pt x="53581" y="16175"/>
                  <a:pt x="54174" y="16175"/>
                </a:cubicBezTo>
                <a:cubicBezTo>
                  <a:pt x="54768" y="16175"/>
                  <a:pt x="55249" y="16656"/>
                  <a:pt x="55249" y="17248"/>
                </a:cubicBezTo>
                <a:cubicBezTo>
                  <a:pt x="55249" y="17842"/>
                  <a:pt x="54768" y="18323"/>
                  <a:pt x="54174" y="18323"/>
                </a:cubicBezTo>
                <a:close/>
                <a:moveTo>
                  <a:pt x="54174" y="10235"/>
                </a:moveTo>
                <a:cubicBezTo>
                  <a:pt x="53581" y="10235"/>
                  <a:pt x="53099" y="9755"/>
                  <a:pt x="53099" y="9161"/>
                </a:cubicBezTo>
                <a:cubicBezTo>
                  <a:pt x="53099" y="8568"/>
                  <a:pt x="53581" y="8088"/>
                  <a:pt x="54174" y="8088"/>
                </a:cubicBezTo>
                <a:cubicBezTo>
                  <a:pt x="54768" y="8088"/>
                  <a:pt x="55249" y="8568"/>
                  <a:pt x="55249" y="9161"/>
                </a:cubicBezTo>
                <a:cubicBezTo>
                  <a:pt x="55249" y="9755"/>
                  <a:pt x="54768" y="10235"/>
                  <a:pt x="54174" y="10235"/>
                </a:cubicBezTo>
                <a:close/>
                <a:moveTo>
                  <a:pt x="54174" y="2148"/>
                </a:moveTo>
                <a:cubicBezTo>
                  <a:pt x="53581" y="2148"/>
                  <a:pt x="53099" y="1667"/>
                  <a:pt x="53099" y="1075"/>
                </a:cubicBezTo>
                <a:cubicBezTo>
                  <a:pt x="53099" y="481"/>
                  <a:pt x="53581" y="0"/>
                  <a:pt x="54174" y="0"/>
                </a:cubicBezTo>
                <a:cubicBezTo>
                  <a:pt x="54768" y="0"/>
                  <a:pt x="55249" y="481"/>
                  <a:pt x="55249" y="1075"/>
                </a:cubicBezTo>
                <a:cubicBezTo>
                  <a:pt x="55249" y="1667"/>
                  <a:pt x="54768" y="2148"/>
                  <a:pt x="54174" y="2148"/>
                </a:cubicBezTo>
                <a:close/>
                <a:moveTo>
                  <a:pt x="45324" y="26409"/>
                </a:moveTo>
                <a:cubicBezTo>
                  <a:pt x="44731" y="26409"/>
                  <a:pt x="44249" y="25928"/>
                  <a:pt x="44249" y="25336"/>
                </a:cubicBezTo>
                <a:cubicBezTo>
                  <a:pt x="44249" y="24743"/>
                  <a:pt x="44731" y="24262"/>
                  <a:pt x="45324" y="24262"/>
                </a:cubicBezTo>
                <a:cubicBezTo>
                  <a:pt x="45918" y="24262"/>
                  <a:pt x="46399" y="24743"/>
                  <a:pt x="46399" y="25336"/>
                </a:cubicBezTo>
                <a:cubicBezTo>
                  <a:pt x="46399" y="25928"/>
                  <a:pt x="45918" y="26409"/>
                  <a:pt x="45324" y="26409"/>
                </a:cubicBezTo>
                <a:close/>
                <a:moveTo>
                  <a:pt x="45324" y="18323"/>
                </a:moveTo>
                <a:cubicBezTo>
                  <a:pt x="44731" y="18323"/>
                  <a:pt x="44249" y="17842"/>
                  <a:pt x="44249" y="17248"/>
                </a:cubicBezTo>
                <a:cubicBezTo>
                  <a:pt x="44249" y="16656"/>
                  <a:pt x="44731" y="16175"/>
                  <a:pt x="45324" y="16175"/>
                </a:cubicBezTo>
                <a:cubicBezTo>
                  <a:pt x="45918" y="16175"/>
                  <a:pt x="46399" y="16656"/>
                  <a:pt x="46399" y="17248"/>
                </a:cubicBezTo>
                <a:cubicBezTo>
                  <a:pt x="46399" y="17842"/>
                  <a:pt x="45918" y="18323"/>
                  <a:pt x="45324" y="18323"/>
                </a:cubicBezTo>
                <a:close/>
                <a:moveTo>
                  <a:pt x="45324" y="10235"/>
                </a:moveTo>
                <a:cubicBezTo>
                  <a:pt x="44731" y="10235"/>
                  <a:pt x="44249" y="9755"/>
                  <a:pt x="44249" y="9161"/>
                </a:cubicBezTo>
                <a:cubicBezTo>
                  <a:pt x="44249" y="8568"/>
                  <a:pt x="44731" y="8088"/>
                  <a:pt x="45324" y="8088"/>
                </a:cubicBezTo>
                <a:cubicBezTo>
                  <a:pt x="45918" y="8088"/>
                  <a:pt x="46399" y="8568"/>
                  <a:pt x="46399" y="9161"/>
                </a:cubicBezTo>
                <a:cubicBezTo>
                  <a:pt x="46399" y="9755"/>
                  <a:pt x="45918" y="10235"/>
                  <a:pt x="45324" y="10235"/>
                </a:cubicBezTo>
                <a:close/>
                <a:moveTo>
                  <a:pt x="45324" y="2148"/>
                </a:moveTo>
                <a:cubicBezTo>
                  <a:pt x="44731" y="2148"/>
                  <a:pt x="44249" y="1667"/>
                  <a:pt x="44249" y="1075"/>
                </a:cubicBezTo>
                <a:cubicBezTo>
                  <a:pt x="44249" y="481"/>
                  <a:pt x="44731" y="0"/>
                  <a:pt x="45324" y="0"/>
                </a:cubicBezTo>
                <a:cubicBezTo>
                  <a:pt x="45918" y="0"/>
                  <a:pt x="46399" y="481"/>
                  <a:pt x="46399" y="1075"/>
                </a:cubicBezTo>
                <a:cubicBezTo>
                  <a:pt x="46399" y="1667"/>
                  <a:pt x="45918" y="2148"/>
                  <a:pt x="45324" y="2148"/>
                </a:cubicBezTo>
                <a:close/>
                <a:moveTo>
                  <a:pt x="36474" y="26409"/>
                </a:moveTo>
                <a:cubicBezTo>
                  <a:pt x="35881" y="26409"/>
                  <a:pt x="35399" y="25928"/>
                  <a:pt x="35399" y="25336"/>
                </a:cubicBezTo>
                <a:cubicBezTo>
                  <a:pt x="35399" y="24743"/>
                  <a:pt x="35881" y="24262"/>
                  <a:pt x="36474" y="24262"/>
                </a:cubicBezTo>
                <a:cubicBezTo>
                  <a:pt x="37068" y="24262"/>
                  <a:pt x="37549" y="24743"/>
                  <a:pt x="37549" y="25336"/>
                </a:cubicBezTo>
                <a:cubicBezTo>
                  <a:pt x="37549" y="25928"/>
                  <a:pt x="37068" y="26409"/>
                  <a:pt x="36474" y="26409"/>
                </a:cubicBezTo>
                <a:close/>
                <a:moveTo>
                  <a:pt x="36474" y="18321"/>
                </a:moveTo>
                <a:cubicBezTo>
                  <a:pt x="35881" y="18321"/>
                  <a:pt x="35399" y="17842"/>
                  <a:pt x="35399" y="17248"/>
                </a:cubicBezTo>
                <a:cubicBezTo>
                  <a:pt x="35399" y="16656"/>
                  <a:pt x="35881" y="16175"/>
                  <a:pt x="36474" y="16175"/>
                </a:cubicBezTo>
                <a:cubicBezTo>
                  <a:pt x="37068" y="16175"/>
                  <a:pt x="37549" y="16656"/>
                  <a:pt x="37549" y="17248"/>
                </a:cubicBezTo>
                <a:cubicBezTo>
                  <a:pt x="37549" y="17842"/>
                  <a:pt x="37068" y="18321"/>
                  <a:pt x="36474" y="18321"/>
                </a:cubicBezTo>
                <a:close/>
                <a:moveTo>
                  <a:pt x="36474" y="10235"/>
                </a:moveTo>
                <a:cubicBezTo>
                  <a:pt x="35881" y="10235"/>
                  <a:pt x="35399" y="9755"/>
                  <a:pt x="35399" y="9161"/>
                </a:cubicBezTo>
                <a:cubicBezTo>
                  <a:pt x="35399" y="8568"/>
                  <a:pt x="35881" y="8088"/>
                  <a:pt x="36474" y="8088"/>
                </a:cubicBezTo>
                <a:cubicBezTo>
                  <a:pt x="37068" y="8088"/>
                  <a:pt x="37549" y="8568"/>
                  <a:pt x="37549" y="9161"/>
                </a:cubicBezTo>
                <a:cubicBezTo>
                  <a:pt x="37549" y="9755"/>
                  <a:pt x="37068" y="10235"/>
                  <a:pt x="36474" y="10235"/>
                </a:cubicBezTo>
                <a:close/>
                <a:moveTo>
                  <a:pt x="36474" y="2148"/>
                </a:moveTo>
                <a:cubicBezTo>
                  <a:pt x="35881" y="2148"/>
                  <a:pt x="35399" y="1667"/>
                  <a:pt x="35399" y="1075"/>
                </a:cubicBezTo>
                <a:cubicBezTo>
                  <a:pt x="35399" y="481"/>
                  <a:pt x="35881" y="0"/>
                  <a:pt x="36474" y="0"/>
                </a:cubicBezTo>
                <a:cubicBezTo>
                  <a:pt x="37068" y="0"/>
                  <a:pt x="37549" y="481"/>
                  <a:pt x="37549" y="1075"/>
                </a:cubicBezTo>
                <a:cubicBezTo>
                  <a:pt x="37549" y="1667"/>
                  <a:pt x="37068" y="2148"/>
                  <a:pt x="36474" y="2148"/>
                </a:cubicBezTo>
                <a:close/>
                <a:moveTo>
                  <a:pt x="27625" y="26409"/>
                </a:moveTo>
                <a:cubicBezTo>
                  <a:pt x="27031" y="26409"/>
                  <a:pt x="26549" y="25928"/>
                  <a:pt x="26549" y="25336"/>
                </a:cubicBezTo>
                <a:cubicBezTo>
                  <a:pt x="26549" y="24743"/>
                  <a:pt x="27031" y="24262"/>
                  <a:pt x="27625" y="24262"/>
                </a:cubicBezTo>
                <a:cubicBezTo>
                  <a:pt x="28218" y="24262"/>
                  <a:pt x="28700" y="24743"/>
                  <a:pt x="28700" y="25336"/>
                </a:cubicBezTo>
                <a:cubicBezTo>
                  <a:pt x="28700" y="25928"/>
                  <a:pt x="28218" y="26409"/>
                  <a:pt x="27625" y="26409"/>
                </a:cubicBezTo>
                <a:close/>
                <a:moveTo>
                  <a:pt x="27625" y="18321"/>
                </a:moveTo>
                <a:cubicBezTo>
                  <a:pt x="27031" y="18321"/>
                  <a:pt x="26549" y="17842"/>
                  <a:pt x="26549" y="17248"/>
                </a:cubicBezTo>
                <a:cubicBezTo>
                  <a:pt x="26549" y="16656"/>
                  <a:pt x="27031" y="16175"/>
                  <a:pt x="27625" y="16175"/>
                </a:cubicBezTo>
                <a:cubicBezTo>
                  <a:pt x="28218" y="16175"/>
                  <a:pt x="28700" y="16656"/>
                  <a:pt x="28700" y="17248"/>
                </a:cubicBezTo>
                <a:cubicBezTo>
                  <a:pt x="28700" y="17842"/>
                  <a:pt x="28218" y="18321"/>
                  <a:pt x="27625" y="18321"/>
                </a:cubicBezTo>
                <a:close/>
                <a:moveTo>
                  <a:pt x="27625" y="10235"/>
                </a:moveTo>
                <a:cubicBezTo>
                  <a:pt x="27031" y="10235"/>
                  <a:pt x="26549" y="9755"/>
                  <a:pt x="26549" y="9161"/>
                </a:cubicBezTo>
                <a:cubicBezTo>
                  <a:pt x="26549" y="8568"/>
                  <a:pt x="27031" y="8088"/>
                  <a:pt x="27625" y="8088"/>
                </a:cubicBezTo>
                <a:cubicBezTo>
                  <a:pt x="28218" y="8088"/>
                  <a:pt x="28700" y="8568"/>
                  <a:pt x="28700" y="9161"/>
                </a:cubicBezTo>
                <a:cubicBezTo>
                  <a:pt x="28700" y="9755"/>
                  <a:pt x="28218" y="10235"/>
                  <a:pt x="27625" y="10235"/>
                </a:cubicBezTo>
                <a:close/>
                <a:moveTo>
                  <a:pt x="27625" y="2148"/>
                </a:moveTo>
                <a:cubicBezTo>
                  <a:pt x="27031" y="2148"/>
                  <a:pt x="26549" y="1667"/>
                  <a:pt x="26549" y="1075"/>
                </a:cubicBezTo>
                <a:cubicBezTo>
                  <a:pt x="26549" y="481"/>
                  <a:pt x="27031" y="0"/>
                  <a:pt x="27625" y="0"/>
                </a:cubicBezTo>
                <a:cubicBezTo>
                  <a:pt x="28218" y="0"/>
                  <a:pt x="28700" y="481"/>
                  <a:pt x="28700" y="1075"/>
                </a:cubicBezTo>
                <a:cubicBezTo>
                  <a:pt x="28700" y="1667"/>
                  <a:pt x="28218" y="2148"/>
                  <a:pt x="27625" y="2148"/>
                </a:cubicBezTo>
                <a:close/>
                <a:moveTo>
                  <a:pt x="18775" y="26409"/>
                </a:moveTo>
                <a:cubicBezTo>
                  <a:pt x="18181" y="26409"/>
                  <a:pt x="17699" y="25928"/>
                  <a:pt x="17699" y="25336"/>
                </a:cubicBezTo>
                <a:cubicBezTo>
                  <a:pt x="17699" y="24743"/>
                  <a:pt x="18181" y="24262"/>
                  <a:pt x="18775" y="24262"/>
                </a:cubicBezTo>
                <a:cubicBezTo>
                  <a:pt x="19368" y="24262"/>
                  <a:pt x="19850" y="24743"/>
                  <a:pt x="19850" y="25336"/>
                </a:cubicBezTo>
                <a:cubicBezTo>
                  <a:pt x="19850" y="25928"/>
                  <a:pt x="19368" y="26409"/>
                  <a:pt x="18775" y="26409"/>
                </a:cubicBezTo>
                <a:close/>
                <a:moveTo>
                  <a:pt x="18775" y="18321"/>
                </a:moveTo>
                <a:cubicBezTo>
                  <a:pt x="18181" y="18321"/>
                  <a:pt x="17699" y="17842"/>
                  <a:pt x="17699" y="17248"/>
                </a:cubicBezTo>
                <a:cubicBezTo>
                  <a:pt x="17699" y="16656"/>
                  <a:pt x="18181" y="16175"/>
                  <a:pt x="18775" y="16175"/>
                </a:cubicBezTo>
                <a:cubicBezTo>
                  <a:pt x="19368" y="16175"/>
                  <a:pt x="19850" y="16656"/>
                  <a:pt x="19850" y="17248"/>
                </a:cubicBezTo>
                <a:cubicBezTo>
                  <a:pt x="19850" y="17842"/>
                  <a:pt x="19368" y="18321"/>
                  <a:pt x="18775" y="18321"/>
                </a:cubicBezTo>
                <a:close/>
                <a:moveTo>
                  <a:pt x="18775" y="10235"/>
                </a:moveTo>
                <a:cubicBezTo>
                  <a:pt x="18181" y="10235"/>
                  <a:pt x="17699" y="9755"/>
                  <a:pt x="17699" y="9161"/>
                </a:cubicBezTo>
                <a:cubicBezTo>
                  <a:pt x="17699" y="8568"/>
                  <a:pt x="18181" y="8088"/>
                  <a:pt x="18775" y="8088"/>
                </a:cubicBezTo>
                <a:cubicBezTo>
                  <a:pt x="19368" y="8088"/>
                  <a:pt x="19850" y="8568"/>
                  <a:pt x="19850" y="9161"/>
                </a:cubicBezTo>
                <a:cubicBezTo>
                  <a:pt x="19850" y="9755"/>
                  <a:pt x="19368" y="10235"/>
                  <a:pt x="18775" y="10235"/>
                </a:cubicBezTo>
                <a:close/>
                <a:moveTo>
                  <a:pt x="18775" y="2148"/>
                </a:moveTo>
                <a:cubicBezTo>
                  <a:pt x="18181" y="2148"/>
                  <a:pt x="17699" y="1667"/>
                  <a:pt x="17699" y="1075"/>
                </a:cubicBezTo>
                <a:cubicBezTo>
                  <a:pt x="17699" y="481"/>
                  <a:pt x="18181" y="0"/>
                  <a:pt x="18775" y="0"/>
                </a:cubicBezTo>
                <a:cubicBezTo>
                  <a:pt x="19368" y="0"/>
                  <a:pt x="19850" y="481"/>
                  <a:pt x="19850" y="1075"/>
                </a:cubicBezTo>
                <a:cubicBezTo>
                  <a:pt x="19850" y="1667"/>
                  <a:pt x="19368" y="2148"/>
                  <a:pt x="18775" y="2148"/>
                </a:cubicBezTo>
                <a:close/>
                <a:moveTo>
                  <a:pt x="9925" y="26409"/>
                </a:moveTo>
                <a:cubicBezTo>
                  <a:pt x="9331" y="26409"/>
                  <a:pt x="8849" y="25928"/>
                  <a:pt x="8849" y="25336"/>
                </a:cubicBezTo>
                <a:cubicBezTo>
                  <a:pt x="8849" y="24743"/>
                  <a:pt x="9331" y="24262"/>
                  <a:pt x="9925" y="24262"/>
                </a:cubicBezTo>
                <a:cubicBezTo>
                  <a:pt x="10518" y="24262"/>
                  <a:pt x="11000" y="24743"/>
                  <a:pt x="11000" y="25336"/>
                </a:cubicBezTo>
                <a:cubicBezTo>
                  <a:pt x="11000" y="25928"/>
                  <a:pt x="10518" y="26409"/>
                  <a:pt x="9925" y="26409"/>
                </a:cubicBezTo>
                <a:close/>
                <a:moveTo>
                  <a:pt x="9925" y="18321"/>
                </a:moveTo>
                <a:cubicBezTo>
                  <a:pt x="9331" y="18321"/>
                  <a:pt x="8849" y="17842"/>
                  <a:pt x="8849" y="17248"/>
                </a:cubicBezTo>
                <a:cubicBezTo>
                  <a:pt x="8849" y="16656"/>
                  <a:pt x="9331" y="16175"/>
                  <a:pt x="9925" y="16175"/>
                </a:cubicBezTo>
                <a:cubicBezTo>
                  <a:pt x="10518" y="16175"/>
                  <a:pt x="11000" y="16656"/>
                  <a:pt x="11000" y="17248"/>
                </a:cubicBezTo>
                <a:cubicBezTo>
                  <a:pt x="11000" y="17842"/>
                  <a:pt x="10518" y="18321"/>
                  <a:pt x="9925" y="18321"/>
                </a:cubicBezTo>
                <a:close/>
                <a:moveTo>
                  <a:pt x="9925" y="10235"/>
                </a:moveTo>
                <a:cubicBezTo>
                  <a:pt x="9331" y="10235"/>
                  <a:pt x="8849" y="9755"/>
                  <a:pt x="8849" y="9161"/>
                </a:cubicBezTo>
                <a:cubicBezTo>
                  <a:pt x="8849" y="8568"/>
                  <a:pt x="9331" y="8088"/>
                  <a:pt x="9925" y="8088"/>
                </a:cubicBezTo>
                <a:cubicBezTo>
                  <a:pt x="10518" y="8088"/>
                  <a:pt x="11000" y="8568"/>
                  <a:pt x="11000" y="9161"/>
                </a:cubicBezTo>
                <a:cubicBezTo>
                  <a:pt x="11000" y="9755"/>
                  <a:pt x="10518" y="10235"/>
                  <a:pt x="9925" y="10235"/>
                </a:cubicBezTo>
                <a:close/>
                <a:moveTo>
                  <a:pt x="9925" y="2148"/>
                </a:moveTo>
                <a:cubicBezTo>
                  <a:pt x="9331" y="2148"/>
                  <a:pt x="8849" y="1667"/>
                  <a:pt x="8849" y="1075"/>
                </a:cubicBezTo>
                <a:cubicBezTo>
                  <a:pt x="8849" y="481"/>
                  <a:pt x="9331" y="0"/>
                  <a:pt x="9925" y="0"/>
                </a:cubicBezTo>
                <a:cubicBezTo>
                  <a:pt x="10518" y="0"/>
                  <a:pt x="11000" y="481"/>
                  <a:pt x="11000" y="1075"/>
                </a:cubicBezTo>
                <a:cubicBezTo>
                  <a:pt x="11000" y="1667"/>
                  <a:pt x="10518" y="2148"/>
                  <a:pt x="9925" y="2148"/>
                </a:cubicBezTo>
                <a:close/>
                <a:moveTo>
                  <a:pt x="1075" y="26409"/>
                </a:moveTo>
                <a:cubicBezTo>
                  <a:pt x="481" y="26409"/>
                  <a:pt x="0" y="25928"/>
                  <a:pt x="0" y="25336"/>
                </a:cubicBezTo>
                <a:cubicBezTo>
                  <a:pt x="0" y="24743"/>
                  <a:pt x="481" y="24262"/>
                  <a:pt x="1075" y="24262"/>
                </a:cubicBezTo>
                <a:cubicBezTo>
                  <a:pt x="1668" y="24262"/>
                  <a:pt x="2150" y="24743"/>
                  <a:pt x="2150" y="25336"/>
                </a:cubicBezTo>
                <a:cubicBezTo>
                  <a:pt x="2150" y="25928"/>
                  <a:pt x="1668" y="26409"/>
                  <a:pt x="1075" y="26409"/>
                </a:cubicBezTo>
                <a:close/>
                <a:moveTo>
                  <a:pt x="1075" y="18321"/>
                </a:moveTo>
                <a:cubicBezTo>
                  <a:pt x="481" y="18321"/>
                  <a:pt x="0" y="17842"/>
                  <a:pt x="0" y="17248"/>
                </a:cubicBezTo>
                <a:cubicBezTo>
                  <a:pt x="0" y="16656"/>
                  <a:pt x="481" y="16175"/>
                  <a:pt x="1075" y="16175"/>
                </a:cubicBezTo>
                <a:cubicBezTo>
                  <a:pt x="1668" y="16175"/>
                  <a:pt x="2150" y="16656"/>
                  <a:pt x="2150" y="17248"/>
                </a:cubicBezTo>
                <a:cubicBezTo>
                  <a:pt x="2150" y="17842"/>
                  <a:pt x="1668" y="18321"/>
                  <a:pt x="1075" y="18321"/>
                </a:cubicBezTo>
                <a:close/>
                <a:moveTo>
                  <a:pt x="1075" y="10235"/>
                </a:moveTo>
                <a:cubicBezTo>
                  <a:pt x="481" y="10235"/>
                  <a:pt x="0" y="9755"/>
                  <a:pt x="0" y="9161"/>
                </a:cubicBezTo>
                <a:cubicBezTo>
                  <a:pt x="0" y="8568"/>
                  <a:pt x="481" y="8088"/>
                  <a:pt x="1075" y="8088"/>
                </a:cubicBezTo>
                <a:cubicBezTo>
                  <a:pt x="1668" y="8088"/>
                  <a:pt x="2150" y="8568"/>
                  <a:pt x="2150" y="9161"/>
                </a:cubicBezTo>
                <a:cubicBezTo>
                  <a:pt x="2150" y="9755"/>
                  <a:pt x="1668" y="10235"/>
                  <a:pt x="1075" y="10235"/>
                </a:cubicBezTo>
                <a:close/>
                <a:moveTo>
                  <a:pt x="1075" y="2148"/>
                </a:moveTo>
                <a:cubicBezTo>
                  <a:pt x="481" y="2148"/>
                  <a:pt x="0" y="1667"/>
                  <a:pt x="0" y="1075"/>
                </a:cubicBezTo>
                <a:cubicBezTo>
                  <a:pt x="0" y="481"/>
                  <a:pt x="481" y="0"/>
                  <a:pt x="1075" y="0"/>
                </a:cubicBezTo>
                <a:cubicBezTo>
                  <a:pt x="1668" y="0"/>
                  <a:pt x="2150" y="481"/>
                  <a:pt x="2150" y="1075"/>
                </a:cubicBezTo>
                <a:cubicBezTo>
                  <a:pt x="2150" y="1667"/>
                  <a:pt x="1668" y="2148"/>
                  <a:pt x="1075" y="2148"/>
                </a:cubicBezTo>
                <a:close/>
                <a:moveTo>
                  <a:pt x="54174" y="24261"/>
                </a:moveTo>
                <a:cubicBezTo>
                  <a:pt x="54768" y="24261"/>
                  <a:pt x="55249" y="24742"/>
                  <a:pt x="55249" y="25336"/>
                </a:cubicBezTo>
                <a:cubicBezTo>
                  <a:pt x="55249" y="25928"/>
                  <a:pt x="54768" y="26409"/>
                  <a:pt x="54174" y="26409"/>
                </a:cubicBezTo>
                <a:cubicBezTo>
                  <a:pt x="53581" y="26409"/>
                  <a:pt x="53099" y="25928"/>
                  <a:pt x="53099" y="25336"/>
                </a:cubicBezTo>
                <a:cubicBezTo>
                  <a:pt x="53099" y="24742"/>
                  <a:pt x="53581" y="24261"/>
                  <a:pt x="54174" y="2426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3"/>
          <p:cNvSpPr/>
          <p:nvPr/>
        </p:nvSpPr>
        <p:spPr>
          <a:xfrm flipH="1">
            <a:off x="-457188" y="4598450"/>
            <a:ext cx="1518300" cy="32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33"/>
          <p:cNvGrpSpPr/>
          <p:nvPr/>
        </p:nvGrpSpPr>
        <p:grpSpPr>
          <a:xfrm>
            <a:off x="6149678" y="3506230"/>
            <a:ext cx="2016133" cy="1641770"/>
            <a:chOff x="6149678" y="3506230"/>
            <a:chExt cx="2016133" cy="1641770"/>
          </a:xfrm>
        </p:grpSpPr>
        <p:sp>
          <p:nvSpPr>
            <p:cNvPr id="286" name="Google Shape;286;p33"/>
            <p:cNvSpPr/>
            <p:nvPr/>
          </p:nvSpPr>
          <p:spPr>
            <a:xfrm flipH="1">
              <a:off x="6149678" y="3506230"/>
              <a:ext cx="1381158" cy="1381178"/>
            </a:xfrm>
            <a:custGeom>
              <a:avLst/>
              <a:gdLst/>
              <a:ahLst/>
              <a:cxnLst/>
              <a:rect l="l" t="t" r="r" b="b"/>
              <a:pathLst>
                <a:path w="69153" h="69154" extrusionOk="0">
                  <a:moveTo>
                    <a:pt x="69152" y="14256"/>
                  </a:moveTo>
                  <a:lnTo>
                    <a:pt x="69152" y="0"/>
                  </a:lnTo>
                  <a:lnTo>
                    <a:pt x="0" y="0"/>
                  </a:lnTo>
                  <a:lnTo>
                    <a:pt x="0" y="69153"/>
                  </a:lnTo>
                  <a:lnTo>
                    <a:pt x="14256" y="69153"/>
                  </a:lnTo>
                  <a:cubicBezTo>
                    <a:pt x="44575" y="69153"/>
                    <a:pt x="69152" y="44576"/>
                    <a:pt x="69152" y="142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3"/>
            <p:cNvSpPr/>
            <p:nvPr/>
          </p:nvSpPr>
          <p:spPr>
            <a:xfrm flipH="1">
              <a:off x="6556612" y="3867900"/>
              <a:ext cx="1609200" cy="128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Placeholder 4" descr="A hands holding a tablet&#10;&#10;Description automatically generated">
            <a:extLst>
              <a:ext uri="{FF2B5EF4-FFF2-40B4-BE49-F238E27FC236}">
                <a16:creationId xmlns:a16="http://schemas.microsoft.com/office/drawing/2014/main" id="{05C2329F-C680-FB4B-2263-C83FBDBA96F4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 rotWithShape="1">
          <a:blip r:embed="rId3"/>
          <a:srcRect l="-2427" t="-13050" r="-6999" b="-11938"/>
          <a:stretch/>
        </p:blipFill>
        <p:spPr>
          <a:xfrm flipH="1">
            <a:off x="-723900" y="-2287"/>
            <a:ext cx="5425440" cy="5169350"/>
          </a:xfrm>
        </p:spPr>
      </p:pic>
    </p:spTree>
    <p:extLst>
      <p:ext uri="{BB962C8B-B14F-4D97-AF65-F5344CB8AC3E}">
        <p14:creationId xmlns:p14="http://schemas.microsoft.com/office/powerpoint/2010/main" val="3987880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0"/>
          <p:cNvSpPr txBox="1">
            <a:spLocks noGrp="1"/>
          </p:cNvSpPr>
          <p:nvPr>
            <p:ph type="title"/>
          </p:nvPr>
        </p:nvSpPr>
        <p:spPr>
          <a:xfrm>
            <a:off x="424154" y="436659"/>
            <a:ext cx="6576000" cy="6439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SzPts val="3000"/>
            </a:pPr>
            <a:r>
              <a:rPr lang="en-US" sz="3000" dirty="0"/>
              <a:t>Technology</a:t>
            </a:r>
          </a:p>
        </p:txBody>
      </p:sp>
      <p:sp>
        <p:nvSpPr>
          <p:cNvPr id="366" name="Google Shape;366;p40"/>
          <p:cNvSpPr/>
          <p:nvPr/>
        </p:nvSpPr>
        <p:spPr>
          <a:xfrm flipH="1">
            <a:off x="12" y="3982100"/>
            <a:ext cx="1518300" cy="32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40"/>
          <p:cNvGrpSpPr/>
          <p:nvPr/>
        </p:nvGrpSpPr>
        <p:grpSpPr>
          <a:xfrm>
            <a:off x="7521278" y="3506230"/>
            <a:ext cx="2016133" cy="1641770"/>
            <a:chOff x="6149678" y="3506230"/>
            <a:chExt cx="2016133" cy="1641770"/>
          </a:xfrm>
        </p:grpSpPr>
        <p:sp>
          <p:nvSpPr>
            <p:cNvPr id="368" name="Google Shape;368;p40"/>
            <p:cNvSpPr/>
            <p:nvPr/>
          </p:nvSpPr>
          <p:spPr>
            <a:xfrm flipH="1">
              <a:off x="6149678" y="3506230"/>
              <a:ext cx="1381158" cy="1381178"/>
            </a:xfrm>
            <a:custGeom>
              <a:avLst/>
              <a:gdLst/>
              <a:ahLst/>
              <a:cxnLst/>
              <a:rect l="l" t="t" r="r" b="b"/>
              <a:pathLst>
                <a:path w="69153" h="69154" extrusionOk="0">
                  <a:moveTo>
                    <a:pt x="69152" y="14256"/>
                  </a:moveTo>
                  <a:lnTo>
                    <a:pt x="69152" y="0"/>
                  </a:lnTo>
                  <a:lnTo>
                    <a:pt x="0" y="0"/>
                  </a:lnTo>
                  <a:lnTo>
                    <a:pt x="0" y="69153"/>
                  </a:lnTo>
                  <a:lnTo>
                    <a:pt x="14256" y="69153"/>
                  </a:lnTo>
                  <a:cubicBezTo>
                    <a:pt x="44575" y="69153"/>
                    <a:pt x="69152" y="44576"/>
                    <a:pt x="69152" y="142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0"/>
            <p:cNvSpPr/>
            <p:nvPr/>
          </p:nvSpPr>
          <p:spPr>
            <a:xfrm flipH="1">
              <a:off x="6556612" y="3867900"/>
              <a:ext cx="1609200" cy="12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Subtitle 3">
            <a:extLst>
              <a:ext uri="{FF2B5EF4-FFF2-40B4-BE49-F238E27FC236}">
                <a16:creationId xmlns:a16="http://schemas.microsoft.com/office/drawing/2014/main" id="{C791E556-09B1-CAE2-F905-D23EC0225F3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61976" y="1498675"/>
            <a:ext cx="3767570" cy="317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masis MT Pro Black" panose="02040A04050005020304" pitchFamily="18" charset="0"/>
              </a:rPr>
              <a:t>Figma</a:t>
            </a:r>
            <a:r>
              <a:rPr lang="en-US" sz="12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Lato" panose="020F0502020204030204" pitchFamily="34" charset="0"/>
              </a:rPr>
              <a:t> For Designs and Prototype</a:t>
            </a:r>
            <a:endParaRPr lang="en-US" sz="1200" i="0" u="none" strike="noStrike" dirty="0"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masis MT Pro Black" panose="02040A04050005020304" pitchFamily="18" charset="0"/>
              </a:rPr>
              <a:t>Flutter</a:t>
            </a:r>
            <a:r>
              <a:rPr lang="en-US" sz="12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Lato" panose="020F0502020204030204" pitchFamily="34" charset="0"/>
              </a:rPr>
              <a:t> Using Dart programming language</a:t>
            </a:r>
            <a:endParaRPr lang="en-US" sz="1200" i="0" u="none" strike="noStrike" dirty="0"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masis MT Pro Black" panose="02040A04050005020304" pitchFamily="18" charset="0"/>
              </a:rPr>
              <a:t>VS Code </a:t>
            </a:r>
            <a:r>
              <a:rPr lang="en-US" sz="12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Lato" panose="020F0502020204030204" pitchFamily="34" charset="0"/>
              </a:rPr>
              <a:t>IDE</a:t>
            </a:r>
            <a:endParaRPr lang="en-US" sz="1200" i="0" u="none" strike="noStrike" dirty="0">
              <a:solidFill>
                <a:schemeClr val="accent1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pPr rtl="0" fontAlgn="base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masis MT Pro Black" panose="02040A04050005020304" pitchFamily="18" charset="0"/>
              </a:rPr>
              <a:t>GitHub</a:t>
            </a:r>
            <a:r>
              <a:rPr lang="en-US" sz="12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Lato" panose="020F0502020204030204" pitchFamily="34" charset="0"/>
              </a:rPr>
              <a:t> Version control</a:t>
            </a:r>
          </a:p>
          <a:p>
            <a:pPr fontAlgn="base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masis MT Pro Black" panose="02040A04050005020304" pitchFamily="18" charset="0"/>
              </a:rPr>
              <a:t>NodeJS</a:t>
            </a:r>
            <a:r>
              <a:rPr lang="en-US" sz="12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Lato" panose="020F0502020204030204" pitchFamily="34" charset="0"/>
              </a:rPr>
              <a:t>  for implement backend</a:t>
            </a:r>
          </a:p>
          <a:p>
            <a:pPr fontAlgn="base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masis MT Pro Black" panose="02040A04050005020304" pitchFamily="18" charset="0"/>
              </a:rPr>
              <a:t>MongoDB</a:t>
            </a:r>
            <a:r>
              <a:rPr lang="en-US" sz="12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Lato" panose="020F0502020204030204" pitchFamily="34" charset="0"/>
              </a:rPr>
              <a:t>  for storing data</a:t>
            </a:r>
          </a:p>
          <a:p>
            <a:pPr fontAlgn="base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masis MT Pro Black" panose="02040A04050005020304" pitchFamily="18" charset="0"/>
              </a:rPr>
              <a:t>Postman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Lato" panose="020F0502020204030204" pitchFamily="34" charset="0"/>
              </a:rPr>
              <a:t>  for testing APIs</a:t>
            </a:r>
            <a:endParaRPr lang="en-US" sz="1200" i="0" u="none" strike="noStrike" dirty="0">
              <a:solidFill>
                <a:schemeClr val="accent1">
                  <a:lumMod val="50000"/>
                </a:schemeClr>
              </a:solidFill>
              <a:effectLst/>
              <a:latin typeface="Lato" panose="020F0502020204030204" pitchFamily="34" charset="0"/>
            </a:endParaRPr>
          </a:p>
          <a:p>
            <a:pPr fontAlgn="base">
              <a:spcBef>
                <a:spcPts val="800"/>
              </a:spcBef>
              <a:buFont typeface="Arial" panose="020B0604020202020204" pitchFamily="34" charset="0"/>
              <a:buChar char="•"/>
            </a:pPr>
            <a:endParaRPr lang="en-US" sz="1200" b="1" i="0" u="none" strike="noStrike" dirty="0">
              <a:solidFill>
                <a:srgbClr val="FFFFFF"/>
              </a:solidFill>
              <a:effectLst/>
              <a:latin typeface="Lato" panose="020F0502020204030204" pitchFamily="34" charset="0"/>
            </a:endParaRPr>
          </a:p>
          <a:p>
            <a:pPr rtl="0" fontAlgn="base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1" i="0" u="none" strike="noStrike" dirty="0">
              <a:solidFill>
                <a:srgbClr val="FFFFFF"/>
              </a:solidFill>
              <a:effectLst/>
              <a:latin typeface="Lato" panose="020F0502020204030204" pitchFamily="34" charset="0"/>
            </a:endParaRPr>
          </a:p>
          <a:p>
            <a:pPr rtl="0" fontAlgn="base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200" b="1" i="0" u="none" strike="noStrike" dirty="0">
              <a:solidFill>
                <a:srgbClr val="E3AE05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3349AF8-E92C-211C-77E0-814B54344CAD}"/>
              </a:ext>
            </a:extLst>
          </p:cNvPr>
          <p:cNvSpPr/>
          <p:nvPr/>
        </p:nvSpPr>
        <p:spPr>
          <a:xfrm>
            <a:off x="5007823" y="888171"/>
            <a:ext cx="2399266" cy="341882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6">
            <a:extLst>
              <a:ext uri="{FF2B5EF4-FFF2-40B4-BE49-F238E27FC236}">
                <a16:creationId xmlns:a16="http://schemas.microsoft.com/office/drawing/2014/main" id="{93ABFAA2-EA4C-9DD9-85AF-1B1B55A11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270" y="881739"/>
            <a:ext cx="991810" cy="991810"/>
          </a:xfrm>
          <a:prstGeom prst="rect">
            <a:avLst/>
          </a:prstGeom>
          <a:noFill/>
          <a:scene3d>
            <a:camera prst="obliqueTop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3">
            <a:extLst>
              <a:ext uri="{FF2B5EF4-FFF2-40B4-BE49-F238E27FC236}">
                <a16:creationId xmlns:a16="http://schemas.microsoft.com/office/drawing/2014/main" id="{04F2F6FB-D4F2-9FF0-10D7-2AB0FF690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882" y="1536538"/>
            <a:ext cx="1232049" cy="123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167E989-F7AC-4244-E2AE-A85FD715A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596" y="2173529"/>
            <a:ext cx="1321845" cy="132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A green hexagon with white text&#10;&#10;Description automatically generated">
            <a:extLst>
              <a:ext uri="{FF2B5EF4-FFF2-40B4-BE49-F238E27FC236}">
                <a16:creationId xmlns:a16="http://schemas.microsoft.com/office/drawing/2014/main" id="{C320DF8C-2FCC-724F-0F8D-EF23B7B032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748" y="2999469"/>
            <a:ext cx="991810" cy="991810"/>
          </a:xfrm>
          <a:prstGeom prst="rect">
            <a:avLst/>
          </a:prstGeom>
        </p:spPr>
      </p:pic>
      <p:pic>
        <p:nvPicPr>
          <p:cNvPr id="354" name="Picture 353" descr="A white figure on an orange square&#10;&#10;Description automatically generated">
            <a:extLst>
              <a:ext uri="{FF2B5EF4-FFF2-40B4-BE49-F238E27FC236}">
                <a16:creationId xmlns:a16="http://schemas.microsoft.com/office/drawing/2014/main" id="{ACAEC26A-5131-214B-370F-0F27812B9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8421" y="1491921"/>
            <a:ext cx="991810" cy="991810"/>
          </a:xfrm>
          <a:prstGeom prst="rect">
            <a:avLst/>
          </a:prstGeom>
        </p:spPr>
      </p:pic>
      <p:pic>
        <p:nvPicPr>
          <p:cNvPr id="352" name="Picture 351">
            <a:extLst>
              <a:ext uri="{FF2B5EF4-FFF2-40B4-BE49-F238E27FC236}">
                <a16:creationId xmlns:a16="http://schemas.microsoft.com/office/drawing/2014/main" id="{700180F9-758A-B632-0888-087285B5ED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5429" b="87000" l="7927" r="94055">
                        <a14:foregroundMark x1="68750" y1="13429" x2="40549" y2="14429"/>
                        <a14:foregroundMark x1="40549" y1="14429" x2="41159" y2="34286"/>
                        <a14:foregroundMark x1="41159" y1="34286" x2="94055" y2="28286"/>
                        <a14:foregroundMark x1="94055" y1="28286" x2="73323" y2="12143"/>
                        <a14:foregroundMark x1="73323" y1="12143" x2="69360" y2="12429"/>
                        <a14:foregroundMark x1="82012" y1="6000" x2="17835" y2="8714"/>
                        <a14:foregroundMark x1="17835" y1="8714" x2="10366" y2="14286"/>
                        <a14:foregroundMark x1="8738" y1="17519" x2="6555" y2="21857"/>
                        <a14:foregroundMark x1="10366" y1="14286" x2="8834" y2="17330"/>
                        <a14:foregroundMark x1="6555" y1="21857" x2="8689" y2="64286"/>
                        <a14:foregroundMark x1="8689" y1="64286" x2="16768" y2="78571"/>
                        <a14:foregroundMark x1="16768" y1="78571" x2="32012" y2="87571"/>
                        <a14:foregroundMark x1="32012" y1="87571" x2="54268" y2="90571"/>
                        <a14:foregroundMark x1="54268" y1="90571" x2="93598" y2="76571"/>
                        <a14:foregroundMark x1="93598" y1="76571" x2="87805" y2="22429"/>
                        <a14:foregroundMark x1="87805" y1="22429" x2="78049" y2="5571"/>
                        <a14:foregroundMark x1="84604" y1="10571" x2="96189" y2="30000"/>
                        <a14:foregroundMark x1="96189" y1="30000" x2="96951" y2="49714"/>
                        <a14:foregroundMark x1="96951" y1="49714" x2="89024" y2="77571"/>
                        <a14:foregroundMark x1="89024" y1="77571" x2="79268" y2="84857"/>
                        <a14:foregroundMark x1="77513" y1="85374" x2="57470" y2="91286"/>
                        <a14:foregroundMark x1="79268" y1="84857" x2="77612" y2="85346"/>
                        <a14:foregroundMark x1="57470" y1="91286" x2="29268" y2="88429"/>
                        <a14:foregroundMark x1="3555" y1="74770" x2="762" y2="73286"/>
                        <a14:foregroundMark x1="29268" y1="88429" x2="9263" y2="77802"/>
                        <a14:foregroundMark x1="762" y1="73286" x2="12957" y2="16143"/>
                        <a14:foregroundMark x1="12957" y1="16143" x2="11890" y2="14143"/>
                        <a14:foregroundMark x1="16463" y1="22286" x2="10976" y2="53571"/>
                        <a14:foregroundMark x1="10976" y1="53571" x2="26829" y2="79286"/>
                        <a14:foregroundMark x1="26829" y1="79286" x2="54116" y2="87000"/>
                        <a14:foregroundMark x1="54116" y1="87000" x2="80183" y2="73143"/>
                        <a14:foregroundMark x1="80183" y1="73143" x2="88262" y2="48857"/>
                        <a14:foregroundMark x1="88262" y1="48857" x2="78049" y2="29571"/>
                        <a14:foregroundMark x1="78049" y1="29571" x2="16311" y2="25000"/>
                        <a14:foregroundMark x1="16311" y1="25000" x2="15244" y2="25571"/>
                        <a14:foregroundMark x1="5380" y1="18518" x2="4268" y2="20143"/>
                        <a14:foregroundMark x1="9451" y1="12571" x2="7278" y2="15746"/>
                        <a14:foregroundMark x1="4268" y1="20143" x2="1677" y2="37571"/>
                        <a14:foregroundMark x1="5226" y1="72258" x2="5433" y2="74285"/>
                        <a14:foregroundMark x1="1677" y1="37571" x2="5175" y2="71764"/>
                        <a14:foregroundMark x1="8763" y1="76142" x2="15549" y2="68571"/>
                        <a14:foregroundMark x1="15549" y1="68571" x2="10518" y2="18286"/>
                        <a14:foregroundMark x1="10518" y1="18286" x2="8384" y2="13000"/>
                        <a14:foregroundMark x1="11146" y1="81279" x2="28354" y2="73286"/>
                        <a14:foregroundMark x1="28354" y1="73286" x2="41159" y2="72429"/>
                        <a14:foregroundMark x1="41159" y1="72429" x2="73476" y2="79000"/>
                        <a14:foregroundMark x1="73476" y1="79000" x2="82470" y2="77429"/>
                        <a14:foregroundMark x1="82470" y1="77429" x2="87957" y2="79857"/>
                        <a14:foregroundMark x1="87957" y1="79857" x2="81248" y2="87443"/>
                        <a14:foregroundMark x1="74873" y1="91131" x2="58079" y2="93143"/>
                        <a14:foregroundMark x1="58079" y1="93143" x2="25698" y2="88957"/>
                        <a14:foregroundMark x1="77591" y1="7143" x2="87500" y2="14857"/>
                        <a14:foregroundMark x1="87500" y1="14857" x2="85213" y2="52286"/>
                        <a14:foregroundMark x1="85213" y1="52286" x2="89177" y2="70429"/>
                        <a14:foregroundMark x1="89177" y1="70429" x2="94207" y2="66571"/>
                        <a14:foregroundMark x1="94207" y1="66571" x2="91768" y2="21429"/>
                        <a14:foregroundMark x1="91768" y1="21429" x2="83994" y2="8571"/>
                        <a14:foregroundMark x1="83994" y1="8571" x2="80793" y2="5857"/>
                        <a14:foregroundMark x1="94055" y1="34571" x2="94512" y2="56714"/>
                        <a14:foregroundMark x1="94512" y1="56714" x2="93750" y2="49143"/>
                        <a14:foregroundMark x1="93750" y1="49143" x2="94970" y2="42571"/>
                        <a14:foregroundMark x1="94970" y1="42571" x2="94055" y2="36429"/>
                        <a14:foregroundMark x1="94055" y1="36429" x2="94055" y2="36429"/>
                        <a14:foregroundMark x1="92073" y1="12143" x2="93750" y2="18143"/>
                        <a14:foregroundMark x1="93750" y1="18143" x2="91463" y2="13571"/>
                        <a14:foregroundMark x1="27436" y1="90349" x2="33537" y2="89714"/>
                        <a14:foregroundMark x1="33537" y1="89714" x2="56860" y2="91714"/>
                        <a14:foregroundMark x1="74561" y1="86691" x2="77721" y2="85794"/>
                        <a14:foregroundMark x1="56860" y1="91714" x2="73752" y2="86920"/>
                        <a14:foregroundMark x1="77617" y1="85584" x2="21575" y2="86382"/>
                        <a14:foregroundMark x1="20122" y1="84000" x2="12043" y2="81429"/>
                        <a14:foregroundMark x1="12043" y1="81429" x2="18140" y2="86571"/>
                        <a14:foregroundMark x1="18140" y1="86571" x2="18598" y2="83429"/>
                        <a14:foregroundMark x1="21037" y1="86143" x2="20427" y2="86286"/>
                        <a14:foregroundMark x1="23476" y1="86143" x2="17683" y2="84714"/>
                        <a14:foregroundMark x1="17683" y1="84714" x2="22866" y2="86714"/>
                        <a14:backgroundMark x1="10366" y1="7571" x2="7814" y2="11697"/>
                        <a14:backgroundMark x1="7956" y1="11773" x2="9299" y2="9714"/>
                        <a14:backgroundMark x1="9299" y1="9714" x2="12043" y2="7429"/>
                        <a14:backgroundMark x1="12043" y1="7429" x2="4268" y2="8857"/>
                        <a14:backgroundMark x1="4268" y1="8857" x2="4721" y2="13865"/>
                        <a14:backgroundMark x1="11661" y1="9492" x2="14024" y2="6714"/>
                        <a14:backgroundMark x1="14024" y1="6714" x2="6098" y2="6429"/>
                        <a14:backgroundMark x1="6098" y1="6429" x2="2134" y2="10857"/>
                        <a14:backgroundMark x1="2134" y1="10857" x2="12195" y2="4286"/>
                        <a14:backgroundMark x1="12195" y1="4286" x2="7908" y2="11747"/>
                        <a14:backgroundMark x1="3604" y1="19788" x2="3581" y2="20053"/>
                        <a14:backgroundMark x1="94637" y1="17930" x2="95427" y2="18571"/>
                        <a14:backgroundMark x1="92422" y1="12059" x2="90549" y2="8000"/>
                        <a14:backgroundMark x1="95427" y1="18571" x2="95082" y2="17823"/>
                        <a14:backgroundMark x1="90549" y1="8000" x2="93576" y2="11782"/>
                        <a14:backgroundMark x1="96037" y1="14857" x2="97256" y2="11714"/>
                        <a14:backgroundMark x1="79726" y1="89286" x2="80945" y2="88857"/>
                        <a14:backgroundMark x1="80183" y1="88857" x2="78811" y2="88000"/>
                        <a14:backgroundMark x1="82165" y1="88714" x2="75457" y2="89286"/>
                        <a14:backgroundMark x1="75457" y1="89286" x2="73933" y2="90286"/>
                        <a14:backgroundMark x1="4268" y1="74857" x2="4878" y2="72571"/>
                        <a14:backgroundMark x1="5183" y1="75714" x2="4268" y2="73857"/>
                        <a14:backgroundMark x1="4878" y1="74429" x2="6860" y2="81000"/>
                        <a14:backgroundMark x1="6860" y1="81000" x2="4878" y2="75000"/>
                        <a14:backgroundMark x1="7622" y1="82286" x2="15091" y2="89000"/>
                        <a14:backgroundMark x1="15091" y1="89000" x2="26067" y2="92000"/>
                        <a14:backgroundMark x1="22340" y1="88719" x2="21624" y2="88088"/>
                        <a14:backgroundMark x1="26067" y1="92000" x2="22493" y2="88853"/>
                        <a14:backgroundMark x1="9937" y1="83082" x2="6555" y2="81714"/>
                        <a14:backgroundMark x1="4878" y1="16571" x2="5640" y2="18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2" t="4242" r="3455" b="10570"/>
          <a:stretch/>
        </p:blipFill>
        <p:spPr>
          <a:xfrm>
            <a:off x="5209770" y="2326473"/>
            <a:ext cx="938198" cy="910636"/>
          </a:xfrm>
          <a:prstGeom prst="roundRect">
            <a:avLst/>
          </a:prstGeom>
        </p:spPr>
      </p:pic>
      <p:pic>
        <p:nvPicPr>
          <p:cNvPr id="355" name="Picture 2">
            <a:extLst>
              <a:ext uri="{FF2B5EF4-FFF2-40B4-BE49-F238E27FC236}">
                <a16:creationId xmlns:a16="http://schemas.microsoft.com/office/drawing/2014/main" id="{CA13CD75-FFB8-4F1C-2858-F2E3FF9C4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049" y="3138976"/>
            <a:ext cx="1105121" cy="1105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3201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>
            <a:spLocks noGrp="1"/>
          </p:cNvSpPr>
          <p:nvPr>
            <p:ph type="title"/>
          </p:nvPr>
        </p:nvSpPr>
        <p:spPr>
          <a:xfrm>
            <a:off x="456529" y="22828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64" name="Google Shape;264;p32"/>
          <p:cNvSpPr txBox="1">
            <a:spLocks noGrp="1"/>
          </p:cNvSpPr>
          <p:nvPr>
            <p:ph type="title" idx="2"/>
          </p:nvPr>
        </p:nvSpPr>
        <p:spPr>
          <a:xfrm>
            <a:off x="3406753" y="923623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65" name="Google Shape;265;p32"/>
          <p:cNvSpPr txBox="1">
            <a:spLocks noGrp="1"/>
          </p:cNvSpPr>
          <p:nvPr>
            <p:ph type="title" idx="3"/>
          </p:nvPr>
        </p:nvSpPr>
        <p:spPr>
          <a:xfrm>
            <a:off x="3406753" y="1747869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66" name="Google Shape;266;p32"/>
          <p:cNvSpPr txBox="1">
            <a:spLocks noGrp="1"/>
          </p:cNvSpPr>
          <p:nvPr>
            <p:ph type="title" idx="4"/>
          </p:nvPr>
        </p:nvSpPr>
        <p:spPr>
          <a:xfrm>
            <a:off x="6106028" y="923623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67" name="Google Shape;267;p32"/>
          <p:cNvSpPr txBox="1">
            <a:spLocks noGrp="1"/>
          </p:cNvSpPr>
          <p:nvPr>
            <p:ph type="title" idx="5"/>
          </p:nvPr>
        </p:nvSpPr>
        <p:spPr>
          <a:xfrm>
            <a:off x="6106028" y="1747869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68" name="Google Shape;268;p32"/>
          <p:cNvSpPr txBox="1">
            <a:spLocks noGrp="1"/>
          </p:cNvSpPr>
          <p:nvPr>
            <p:ph type="title" idx="6"/>
          </p:nvPr>
        </p:nvSpPr>
        <p:spPr>
          <a:xfrm>
            <a:off x="683203" y="1854715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69" name="Google Shape;269;p32"/>
          <p:cNvSpPr txBox="1">
            <a:spLocks noGrp="1"/>
          </p:cNvSpPr>
          <p:nvPr>
            <p:ph type="title" idx="7"/>
          </p:nvPr>
        </p:nvSpPr>
        <p:spPr>
          <a:xfrm>
            <a:off x="670706" y="2817457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270" name="Google Shape;270;p32"/>
          <p:cNvSpPr txBox="1">
            <a:spLocks noGrp="1"/>
          </p:cNvSpPr>
          <p:nvPr>
            <p:ph type="subTitle" idx="1"/>
          </p:nvPr>
        </p:nvSpPr>
        <p:spPr>
          <a:xfrm>
            <a:off x="3406753" y="1493915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</a:t>
            </a:r>
            <a:endParaRPr dirty="0"/>
          </a:p>
        </p:txBody>
      </p:sp>
      <p:sp>
        <p:nvSpPr>
          <p:cNvPr id="271" name="Google Shape;271;p32"/>
          <p:cNvSpPr txBox="1">
            <a:spLocks noGrp="1"/>
          </p:cNvSpPr>
          <p:nvPr>
            <p:ph type="subTitle" idx="8"/>
          </p:nvPr>
        </p:nvSpPr>
        <p:spPr>
          <a:xfrm>
            <a:off x="6106028" y="1493915"/>
            <a:ext cx="2485604" cy="6464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Statement</a:t>
            </a:r>
          </a:p>
        </p:txBody>
      </p:sp>
      <p:sp>
        <p:nvSpPr>
          <p:cNvPr id="272" name="Google Shape;272;p32"/>
          <p:cNvSpPr txBox="1">
            <a:spLocks noGrp="1"/>
          </p:cNvSpPr>
          <p:nvPr>
            <p:ph type="subTitle" idx="9"/>
          </p:nvPr>
        </p:nvSpPr>
        <p:spPr>
          <a:xfrm>
            <a:off x="683203" y="2425007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Solutions</a:t>
            </a:r>
            <a:endParaRPr dirty="0"/>
          </a:p>
        </p:txBody>
      </p:sp>
      <p:sp>
        <p:nvSpPr>
          <p:cNvPr id="273" name="Google Shape;273;p32"/>
          <p:cNvSpPr txBox="1">
            <a:spLocks noGrp="1"/>
          </p:cNvSpPr>
          <p:nvPr>
            <p:ph type="subTitle" idx="13"/>
          </p:nvPr>
        </p:nvSpPr>
        <p:spPr>
          <a:xfrm>
            <a:off x="3406753" y="2318153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Functional </a:t>
            </a:r>
            <a:r>
              <a:rPr lang="en-US" sz="1600" b="1" i="0" dirty="0">
                <a:solidFill>
                  <a:srgbClr val="3D4130"/>
                </a:solidFill>
                <a:effectLst/>
                <a:latin typeface="Raleway" pitchFamily="2" charset="0"/>
                <a:ea typeface="Raleway" pitchFamily="2" charset="0"/>
                <a:cs typeface="Raleway" pitchFamily="2" charset="0"/>
              </a:rPr>
              <a:t>Requirements</a:t>
            </a:r>
            <a:endParaRPr sz="1600" dirty="0"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14"/>
          </p:nvPr>
        </p:nvSpPr>
        <p:spPr>
          <a:xfrm>
            <a:off x="6106028" y="2318153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Non-Functional Requirements </a:t>
            </a:r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15"/>
          </p:nvPr>
        </p:nvSpPr>
        <p:spPr>
          <a:xfrm>
            <a:off x="670706" y="3387741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Related Work</a:t>
            </a:r>
            <a:endParaRPr dirty="0"/>
          </a:p>
        </p:txBody>
      </p:sp>
      <p:sp>
        <p:nvSpPr>
          <p:cNvPr id="8" name="Google Shape;265;p32">
            <a:extLst>
              <a:ext uri="{FF2B5EF4-FFF2-40B4-BE49-F238E27FC236}">
                <a16:creationId xmlns:a16="http://schemas.microsoft.com/office/drawing/2014/main" id="{F66A246C-E426-72CD-0B14-A8BD395EB177}"/>
              </a:ext>
            </a:extLst>
          </p:cNvPr>
          <p:cNvSpPr txBox="1">
            <a:spLocks/>
          </p:cNvSpPr>
          <p:nvPr/>
        </p:nvSpPr>
        <p:spPr>
          <a:xfrm>
            <a:off x="3406753" y="2817457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9" name="Google Shape;267;p32">
            <a:extLst>
              <a:ext uri="{FF2B5EF4-FFF2-40B4-BE49-F238E27FC236}">
                <a16:creationId xmlns:a16="http://schemas.microsoft.com/office/drawing/2014/main" id="{A7298731-2FD5-0F56-D55D-CE388D96EA28}"/>
              </a:ext>
            </a:extLst>
          </p:cNvPr>
          <p:cNvSpPr txBox="1">
            <a:spLocks/>
          </p:cNvSpPr>
          <p:nvPr/>
        </p:nvSpPr>
        <p:spPr>
          <a:xfrm>
            <a:off x="6106028" y="2817457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  <p:sp>
        <p:nvSpPr>
          <p:cNvPr id="10" name="Google Shape;269;p32">
            <a:extLst>
              <a:ext uri="{FF2B5EF4-FFF2-40B4-BE49-F238E27FC236}">
                <a16:creationId xmlns:a16="http://schemas.microsoft.com/office/drawing/2014/main" id="{1E94CACA-E945-8491-AC26-8E7031034FD2}"/>
              </a:ext>
            </a:extLst>
          </p:cNvPr>
          <p:cNvSpPr txBox="1">
            <a:spLocks/>
          </p:cNvSpPr>
          <p:nvPr/>
        </p:nvSpPr>
        <p:spPr>
          <a:xfrm>
            <a:off x="678647" y="3717911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10</a:t>
            </a:r>
          </a:p>
        </p:txBody>
      </p:sp>
      <p:sp>
        <p:nvSpPr>
          <p:cNvPr id="11" name="Google Shape;273;p32">
            <a:extLst>
              <a:ext uri="{FF2B5EF4-FFF2-40B4-BE49-F238E27FC236}">
                <a16:creationId xmlns:a16="http://schemas.microsoft.com/office/drawing/2014/main" id="{E58C0499-D923-72FF-7416-EB8B79EC5FB4}"/>
              </a:ext>
            </a:extLst>
          </p:cNvPr>
          <p:cNvSpPr txBox="1">
            <a:spLocks/>
          </p:cNvSpPr>
          <p:nvPr/>
        </p:nvSpPr>
        <p:spPr>
          <a:xfrm>
            <a:off x="3406753" y="3387741"/>
            <a:ext cx="2305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Ai Model</a:t>
            </a:r>
          </a:p>
        </p:txBody>
      </p:sp>
      <p:sp>
        <p:nvSpPr>
          <p:cNvPr id="12" name="Google Shape;274;p32">
            <a:extLst>
              <a:ext uri="{FF2B5EF4-FFF2-40B4-BE49-F238E27FC236}">
                <a16:creationId xmlns:a16="http://schemas.microsoft.com/office/drawing/2014/main" id="{E93D2F55-ACFE-88DD-B20F-4BB011DD1ED7}"/>
              </a:ext>
            </a:extLst>
          </p:cNvPr>
          <p:cNvSpPr txBox="1">
            <a:spLocks/>
          </p:cNvSpPr>
          <p:nvPr/>
        </p:nvSpPr>
        <p:spPr>
          <a:xfrm>
            <a:off x="6106028" y="3387741"/>
            <a:ext cx="2305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Future Work</a:t>
            </a:r>
          </a:p>
        </p:txBody>
      </p:sp>
      <p:sp>
        <p:nvSpPr>
          <p:cNvPr id="13" name="Google Shape;275;p32">
            <a:extLst>
              <a:ext uri="{FF2B5EF4-FFF2-40B4-BE49-F238E27FC236}">
                <a16:creationId xmlns:a16="http://schemas.microsoft.com/office/drawing/2014/main" id="{E5F52A62-4253-DD45-2E25-5F95ACD97AA0}"/>
              </a:ext>
            </a:extLst>
          </p:cNvPr>
          <p:cNvSpPr txBox="1">
            <a:spLocks/>
          </p:cNvSpPr>
          <p:nvPr/>
        </p:nvSpPr>
        <p:spPr>
          <a:xfrm>
            <a:off x="678647" y="4288195"/>
            <a:ext cx="2305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Technology</a:t>
            </a:r>
          </a:p>
        </p:txBody>
      </p:sp>
      <p:sp>
        <p:nvSpPr>
          <p:cNvPr id="14" name="Google Shape;265;p32">
            <a:extLst>
              <a:ext uri="{FF2B5EF4-FFF2-40B4-BE49-F238E27FC236}">
                <a16:creationId xmlns:a16="http://schemas.microsoft.com/office/drawing/2014/main" id="{DDAC74EA-E8F2-64E5-EC50-BA64D4FDE71E}"/>
              </a:ext>
            </a:extLst>
          </p:cNvPr>
          <p:cNvSpPr txBox="1">
            <a:spLocks/>
          </p:cNvSpPr>
          <p:nvPr/>
        </p:nvSpPr>
        <p:spPr>
          <a:xfrm>
            <a:off x="3437749" y="3717911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11</a:t>
            </a:r>
          </a:p>
        </p:txBody>
      </p:sp>
      <p:sp>
        <p:nvSpPr>
          <p:cNvPr id="17" name="Google Shape;273;p32">
            <a:extLst>
              <a:ext uri="{FF2B5EF4-FFF2-40B4-BE49-F238E27FC236}">
                <a16:creationId xmlns:a16="http://schemas.microsoft.com/office/drawing/2014/main" id="{00AEF076-6E0D-151E-B074-BCDB182AF87C}"/>
              </a:ext>
            </a:extLst>
          </p:cNvPr>
          <p:cNvSpPr txBox="1">
            <a:spLocks/>
          </p:cNvSpPr>
          <p:nvPr/>
        </p:nvSpPr>
        <p:spPr>
          <a:xfrm>
            <a:off x="3406753" y="4314049"/>
            <a:ext cx="2305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Prototype</a:t>
            </a:r>
          </a:p>
        </p:txBody>
      </p:sp>
      <p:sp>
        <p:nvSpPr>
          <p:cNvPr id="3" name="Google Shape;267;p32">
            <a:extLst>
              <a:ext uri="{FF2B5EF4-FFF2-40B4-BE49-F238E27FC236}">
                <a16:creationId xmlns:a16="http://schemas.microsoft.com/office/drawing/2014/main" id="{4B9F428B-F5BB-0B39-9402-1186806CA30A}"/>
              </a:ext>
            </a:extLst>
          </p:cNvPr>
          <p:cNvSpPr txBox="1">
            <a:spLocks/>
          </p:cNvSpPr>
          <p:nvPr/>
        </p:nvSpPr>
        <p:spPr>
          <a:xfrm>
            <a:off x="686204" y="931746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01</a:t>
            </a:r>
          </a:p>
        </p:txBody>
      </p:sp>
      <p:sp>
        <p:nvSpPr>
          <p:cNvPr id="4" name="Google Shape;274;p32">
            <a:extLst>
              <a:ext uri="{FF2B5EF4-FFF2-40B4-BE49-F238E27FC236}">
                <a16:creationId xmlns:a16="http://schemas.microsoft.com/office/drawing/2014/main" id="{06BE4318-7433-5D55-F9B9-0DF05601DA55}"/>
              </a:ext>
            </a:extLst>
          </p:cNvPr>
          <p:cNvSpPr txBox="1">
            <a:spLocks/>
          </p:cNvSpPr>
          <p:nvPr/>
        </p:nvSpPr>
        <p:spPr>
          <a:xfrm>
            <a:off x="670706" y="1502030"/>
            <a:ext cx="2305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Our Team</a:t>
            </a:r>
          </a:p>
        </p:txBody>
      </p:sp>
    </p:spTree>
    <p:extLst>
      <p:ext uri="{BB962C8B-B14F-4D97-AF65-F5344CB8AC3E}">
        <p14:creationId xmlns:p14="http://schemas.microsoft.com/office/powerpoint/2010/main" val="3176131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0"/>
          <p:cNvSpPr txBox="1">
            <a:spLocks noGrp="1"/>
          </p:cNvSpPr>
          <p:nvPr>
            <p:ph type="title"/>
          </p:nvPr>
        </p:nvSpPr>
        <p:spPr>
          <a:xfrm>
            <a:off x="590409" y="283991"/>
            <a:ext cx="6576000" cy="5866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Our Team</a:t>
            </a:r>
            <a:endParaRPr sz="3000" dirty="0"/>
          </a:p>
        </p:txBody>
      </p:sp>
      <p:sp>
        <p:nvSpPr>
          <p:cNvPr id="366" name="Google Shape;366;p40"/>
          <p:cNvSpPr/>
          <p:nvPr/>
        </p:nvSpPr>
        <p:spPr>
          <a:xfrm flipH="1">
            <a:off x="12" y="3982100"/>
            <a:ext cx="1518300" cy="32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40"/>
          <p:cNvGrpSpPr/>
          <p:nvPr/>
        </p:nvGrpSpPr>
        <p:grpSpPr>
          <a:xfrm>
            <a:off x="7521278" y="3506230"/>
            <a:ext cx="2016133" cy="1641770"/>
            <a:chOff x="6149678" y="3506230"/>
            <a:chExt cx="2016133" cy="1641770"/>
          </a:xfrm>
        </p:grpSpPr>
        <p:sp>
          <p:nvSpPr>
            <p:cNvPr id="368" name="Google Shape;368;p40"/>
            <p:cNvSpPr/>
            <p:nvPr/>
          </p:nvSpPr>
          <p:spPr>
            <a:xfrm flipH="1">
              <a:off x="6149678" y="3506230"/>
              <a:ext cx="1381158" cy="1381178"/>
            </a:xfrm>
            <a:custGeom>
              <a:avLst/>
              <a:gdLst/>
              <a:ahLst/>
              <a:cxnLst/>
              <a:rect l="l" t="t" r="r" b="b"/>
              <a:pathLst>
                <a:path w="69153" h="69154" extrusionOk="0">
                  <a:moveTo>
                    <a:pt x="69152" y="14256"/>
                  </a:moveTo>
                  <a:lnTo>
                    <a:pt x="69152" y="0"/>
                  </a:lnTo>
                  <a:lnTo>
                    <a:pt x="0" y="0"/>
                  </a:lnTo>
                  <a:lnTo>
                    <a:pt x="0" y="69153"/>
                  </a:lnTo>
                  <a:lnTo>
                    <a:pt x="14256" y="69153"/>
                  </a:lnTo>
                  <a:cubicBezTo>
                    <a:pt x="44575" y="69153"/>
                    <a:pt x="69152" y="44576"/>
                    <a:pt x="69152" y="142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0"/>
            <p:cNvSpPr/>
            <p:nvPr/>
          </p:nvSpPr>
          <p:spPr>
            <a:xfrm flipH="1">
              <a:off x="6556612" y="3867900"/>
              <a:ext cx="1609200" cy="12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CAC6423-ED53-034A-FB2B-263C1031A8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790679"/>
              </p:ext>
            </p:extLst>
          </p:nvPr>
        </p:nvGraphicFramePr>
        <p:xfrm>
          <a:off x="1168106" y="1189164"/>
          <a:ext cx="6096000" cy="22250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3036749">
                  <a:extLst>
                    <a:ext uri="{9D8B030D-6E8A-4147-A177-3AD203B41FA5}">
                      <a16:colId xmlns:a16="http://schemas.microsoft.com/office/drawing/2014/main" val="354431567"/>
                    </a:ext>
                  </a:extLst>
                </a:gridCol>
                <a:gridCol w="3059251">
                  <a:extLst>
                    <a:ext uri="{9D8B030D-6E8A-4147-A177-3AD203B41FA5}">
                      <a16:colId xmlns:a16="http://schemas.microsoft.com/office/drawing/2014/main" val="25677998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rgbClr val="B77543"/>
                            </a:solidFill>
                          </a:ln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rgbClr val="B77543"/>
                            </a:solidFill>
                          </a:ln>
                          <a:solidFill>
                            <a:schemeClr val="bg1"/>
                          </a:solidFill>
                        </a:rPr>
                        <a:t>  ID 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35214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masis MT Pro Black" panose="02040A04050005020304" pitchFamily="18" charset="0"/>
                          <a:cs typeface="Aharoni" panose="02010803020104030203" pitchFamily="2" charset="-79"/>
                          <a:sym typeface="Nunito"/>
                        </a:rPr>
                        <a:t>Seif Tariq Maher </a:t>
                      </a:r>
                    </a:p>
                  </a:txBody>
                  <a:tcPr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masis MT Pro Black" panose="02040A04050005020304" pitchFamily="18" charset="0"/>
                          <a:cs typeface="Aharoni" panose="02010803020104030203" pitchFamily="2" charset="-79"/>
                          <a:sym typeface="Nunito"/>
                        </a:rPr>
                        <a:t>202000418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24510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masis MT Pro Black" panose="02040A04050005020304" pitchFamily="18" charset="0"/>
                          <a:cs typeface="Aharoni" panose="02010803020104030203" pitchFamily="2" charset="-79"/>
                          <a:sym typeface="Nunito"/>
                        </a:rPr>
                        <a:t>Salma Yasser Sayed</a:t>
                      </a:r>
                    </a:p>
                  </a:txBody>
                  <a:tcPr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masis MT Pro Black" panose="02040A04050005020304" pitchFamily="18" charset="0"/>
                          <a:cs typeface="Aharoni" panose="02010803020104030203" pitchFamily="2" charset="-79"/>
                          <a:sym typeface="Nunito"/>
                        </a:rPr>
                        <a:t>202000395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62929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masis MT Pro Black" panose="02040A04050005020304" pitchFamily="18" charset="0"/>
                          <a:cs typeface="Aharoni" panose="02010803020104030203" pitchFamily="2" charset="-79"/>
                          <a:sym typeface="Nunito"/>
                        </a:rPr>
                        <a:t>Maryam Yasser Mahmoud </a:t>
                      </a:r>
                    </a:p>
                  </a:txBody>
                  <a:tcPr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masis MT Pro Black" panose="02040A04050005020304" pitchFamily="18" charset="0"/>
                          <a:cs typeface="Aharoni" panose="02010803020104030203" pitchFamily="2" charset="-79"/>
                          <a:sym typeface="Nunito"/>
                        </a:rPr>
                        <a:t>202000888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646990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masis MT Pro Black" panose="02040A04050005020304" pitchFamily="18" charset="0"/>
                          <a:cs typeface="Aharoni" panose="02010803020104030203" pitchFamily="2" charset="-79"/>
                          <a:sym typeface="Nunito"/>
                        </a:rPr>
                        <a:t>Martina Ibrahim Garas</a:t>
                      </a:r>
                    </a:p>
                  </a:txBody>
                  <a:tcPr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masis MT Pro Black" panose="02040A04050005020304" pitchFamily="18" charset="0"/>
                          <a:cs typeface="Aharoni" panose="02010803020104030203" pitchFamily="2" charset="-79"/>
                          <a:sym typeface="Nunito"/>
                        </a:rPr>
                        <a:t>202000687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69212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masis MT Pro Black" panose="02040A04050005020304" pitchFamily="18" charset="0"/>
                          <a:cs typeface="Aharoni" panose="02010803020104030203" pitchFamily="2" charset="-79"/>
                          <a:sym typeface="Nunito"/>
                        </a:rPr>
                        <a:t>Mariam Salah Sobhy</a:t>
                      </a:r>
                    </a:p>
                  </a:txBody>
                  <a:tcPr>
                    <a:lnR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Amasis MT Pro Black" panose="02040A04050005020304" pitchFamily="18" charset="0"/>
                          <a:cs typeface="Aharoni" panose="02010803020104030203" pitchFamily="2" charset="-79"/>
                          <a:sym typeface="Nunito"/>
                        </a:rPr>
                        <a:t>202000878</a:t>
                      </a:r>
                    </a:p>
                  </a:txBody>
                  <a:tcPr>
                    <a:lnL w="190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0418749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56DC2AC-66A4-A965-0177-125D97E5F961}"/>
              </a:ext>
            </a:extLst>
          </p:cNvPr>
          <p:cNvSpPr txBox="1"/>
          <p:nvPr/>
        </p:nvSpPr>
        <p:spPr>
          <a:xfrm>
            <a:off x="3270533" y="3670347"/>
            <a:ext cx="1891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masis MT Pro Black" panose="02040A04050005020304" pitchFamily="18" charset="0"/>
                <a:ea typeface="+mn-ea"/>
                <a:cs typeface="Aharoni" panose="02010803020104030203" pitchFamily="2" charset="-79"/>
              </a:rPr>
              <a:t>Supervisor </a:t>
            </a:r>
          </a:p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masis MT Pro Black" panose="02040A04050005020304" pitchFamily="18" charset="0"/>
                <a:ea typeface="+mn-ea"/>
                <a:cs typeface="Aharoni" panose="02010803020104030203" pitchFamily="2" charset="-79"/>
              </a:rPr>
              <a:t>Dr. Helal Ahmed </a:t>
            </a:r>
          </a:p>
        </p:txBody>
      </p:sp>
    </p:spTree>
    <p:extLst>
      <p:ext uri="{BB962C8B-B14F-4D97-AF65-F5344CB8AC3E}">
        <p14:creationId xmlns:p14="http://schemas.microsoft.com/office/powerpoint/2010/main" val="3629725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 txBox="1">
            <a:spLocks noGrp="1"/>
          </p:cNvSpPr>
          <p:nvPr>
            <p:ph type="title"/>
          </p:nvPr>
        </p:nvSpPr>
        <p:spPr>
          <a:xfrm>
            <a:off x="4421841" y="1871940"/>
            <a:ext cx="4836832" cy="13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Prototype</a:t>
            </a:r>
            <a:endParaRPr dirty="0"/>
          </a:p>
        </p:txBody>
      </p:sp>
      <p:sp>
        <p:nvSpPr>
          <p:cNvPr id="281" name="Google Shape;281;p33"/>
          <p:cNvSpPr txBox="1">
            <a:spLocks noGrp="1"/>
          </p:cNvSpPr>
          <p:nvPr>
            <p:ph type="title" idx="2"/>
          </p:nvPr>
        </p:nvSpPr>
        <p:spPr>
          <a:xfrm>
            <a:off x="6587126" y="763740"/>
            <a:ext cx="1117500" cy="11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</a:t>
            </a:r>
            <a:endParaRPr dirty="0"/>
          </a:p>
        </p:txBody>
      </p:sp>
      <p:sp>
        <p:nvSpPr>
          <p:cNvPr id="283" name="Google Shape;283;p33"/>
          <p:cNvSpPr/>
          <p:nvPr/>
        </p:nvSpPr>
        <p:spPr>
          <a:xfrm flipH="1">
            <a:off x="-886488" y="204888"/>
            <a:ext cx="1381225" cy="660225"/>
          </a:xfrm>
          <a:custGeom>
            <a:avLst/>
            <a:gdLst/>
            <a:ahLst/>
            <a:cxnLst/>
            <a:rect l="l" t="t" r="r" b="b"/>
            <a:pathLst>
              <a:path w="55249" h="26409" extrusionOk="0">
                <a:moveTo>
                  <a:pt x="54174" y="18323"/>
                </a:moveTo>
                <a:cubicBezTo>
                  <a:pt x="53581" y="18323"/>
                  <a:pt x="53099" y="17842"/>
                  <a:pt x="53099" y="17248"/>
                </a:cubicBezTo>
                <a:cubicBezTo>
                  <a:pt x="53099" y="16656"/>
                  <a:pt x="53581" y="16175"/>
                  <a:pt x="54174" y="16175"/>
                </a:cubicBezTo>
                <a:cubicBezTo>
                  <a:pt x="54768" y="16175"/>
                  <a:pt x="55249" y="16656"/>
                  <a:pt x="55249" y="17248"/>
                </a:cubicBezTo>
                <a:cubicBezTo>
                  <a:pt x="55249" y="17842"/>
                  <a:pt x="54768" y="18323"/>
                  <a:pt x="54174" y="18323"/>
                </a:cubicBezTo>
                <a:close/>
                <a:moveTo>
                  <a:pt x="54174" y="10235"/>
                </a:moveTo>
                <a:cubicBezTo>
                  <a:pt x="53581" y="10235"/>
                  <a:pt x="53099" y="9755"/>
                  <a:pt x="53099" y="9161"/>
                </a:cubicBezTo>
                <a:cubicBezTo>
                  <a:pt x="53099" y="8568"/>
                  <a:pt x="53581" y="8088"/>
                  <a:pt x="54174" y="8088"/>
                </a:cubicBezTo>
                <a:cubicBezTo>
                  <a:pt x="54768" y="8088"/>
                  <a:pt x="55249" y="8568"/>
                  <a:pt x="55249" y="9161"/>
                </a:cubicBezTo>
                <a:cubicBezTo>
                  <a:pt x="55249" y="9755"/>
                  <a:pt x="54768" y="10235"/>
                  <a:pt x="54174" y="10235"/>
                </a:cubicBezTo>
                <a:close/>
                <a:moveTo>
                  <a:pt x="54174" y="2148"/>
                </a:moveTo>
                <a:cubicBezTo>
                  <a:pt x="53581" y="2148"/>
                  <a:pt x="53099" y="1667"/>
                  <a:pt x="53099" y="1075"/>
                </a:cubicBezTo>
                <a:cubicBezTo>
                  <a:pt x="53099" y="481"/>
                  <a:pt x="53581" y="0"/>
                  <a:pt x="54174" y="0"/>
                </a:cubicBezTo>
                <a:cubicBezTo>
                  <a:pt x="54768" y="0"/>
                  <a:pt x="55249" y="481"/>
                  <a:pt x="55249" y="1075"/>
                </a:cubicBezTo>
                <a:cubicBezTo>
                  <a:pt x="55249" y="1667"/>
                  <a:pt x="54768" y="2148"/>
                  <a:pt x="54174" y="2148"/>
                </a:cubicBezTo>
                <a:close/>
                <a:moveTo>
                  <a:pt x="45324" y="26409"/>
                </a:moveTo>
                <a:cubicBezTo>
                  <a:pt x="44731" y="26409"/>
                  <a:pt x="44249" y="25928"/>
                  <a:pt x="44249" y="25336"/>
                </a:cubicBezTo>
                <a:cubicBezTo>
                  <a:pt x="44249" y="24743"/>
                  <a:pt x="44731" y="24262"/>
                  <a:pt x="45324" y="24262"/>
                </a:cubicBezTo>
                <a:cubicBezTo>
                  <a:pt x="45918" y="24262"/>
                  <a:pt x="46399" y="24743"/>
                  <a:pt x="46399" y="25336"/>
                </a:cubicBezTo>
                <a:cubicBezTo>
                  <a:pt x="46399" y="25928"/>
                  <a:pt x="45918" y="26409"/>
                  <a:pt x="45324" y="26409"/>
                </a:cubicBezTo>
                <a:close/>
                <a:moveTo>
                  <a:pt x="45324" y="18323"/>
                </a:moveTo>
                <a:cubicBezTo>
                  <a:pt x="44731" y="18323"/>
                  <a:pt x="44249" y="17842"/>
                  <a:pt x="44249" y="17248"/>
                </a:cubicBezTo>
                <a:cubicBezTo>
                  <a:pt x="44249" y="16656"/>
                  <a:pt x="44731" y="16175"/>
                  <a:pt x="45324" y="16175"/>
                </a:cubicBezTo>
                <a:cubicBezTo>
                  <a:pt x="45918" y="16175"/>
                  <a:pt x="46399" y="16656"/>
                  <a:pt x="46399" y="17248"/>
                </a:cubicBezTo>
                <a:cubicBezTo>
                  <a:pt x="46399" y="17842"/>
                  <a:pt x="45918" y="18323"/>
                  <a:pt x="45324" y="18323"/>
                </a:cubicBezTo>
                <a:close/>
                <a:moveTo>
                  <a:pt x="45324" y="10235"/>
                </a:moveTo>
                <a:cubicBezTo>
                  <a:pt x="44731" y="10235"/>
                  <a:pt x="44249" y="9755"/>
                  <a:pt x="44249" y="9161"/>
                </a:cubicBezTo>
                <a:cubicBezTo>
                  <a:pt x="44249" y="8568"/>
                  <a:pt x="44731" y="8088"/>
                  <a:pt x="45324" y="8088"/>
                </a:cubicBezTo>
                <a:cubicBezTo>
                  <a:pt x="45918" y="8088"/>
                  <a:pt x="46399" y="8568"/>
                  <a:pt x="46399" y="9161"/>
                </a:cubicBezTo>
                <a:cubicBezTo>
                  <a:pt x="46399" y="9755"/>
                  <a:pt x="45918" y="10235"/>
                  <a:pt x="45324" y="10235"/>
                </a:cubicBezTo>
                <a:close/>
                <a:moveTo>
                  <a:pt x="45324" y="2148"/>
                </a:moveTo>
                <a:cubicBezTo>
                  <a:pt x="44731" y="2148"/>
                  <a:pt x="44249" y="1667"/>
                  <a:pt x="44249" y="1075"/>
                </a:cubicBezTo>
                <a:cubicBezTo>
                  <a:pt x="44249" y="481"/>
                  <a:pt x="44731" y="0"/>
                  <a:pt x="45324" y="0"/>
                </a:cubicBezTo>
                <a:cubicBezTo>
                  <a:pt x="45918" y="0"/>
                  <a:pt x="46399" y="481"/>
                  <a:pt x="46399" y="1075"/>
                </a:cubicBezTo>
                <a:cubicBezTo>
                  <a:pt x="46399" y="1667"/>
                  <a:pt x="45918" y="2148"/>
                  <a:pt x="45324" y="2148"/>
                </a:cubicBezTo>
                <a:close/>
                <a:moveTo>
                  <a:pt x="36474" y="26409"/>
                </a:moveTo>
                <a:cubicBezTo>
                  <a:pt x="35881" y="26409"/>
                  <a:pt x="35399" y="25928"/>
                  <a:pt x="35399" y="25336"/>
                </a:cubicBezTo>
                <a:cubicBezTo>
                  <a:pt x="35399" y="24743"/>
                  <a:pt x="35881" y="24262"/>
                  <a:pt x="36474" y="24262"/>
                </a:cubicBezTo>
                <a:cubicBezTo>
                  <a:pt x="37068" y="24262"/>
                  <a:pt x="37549" y="24743"/>
                  <a:pt x="37549" y="25336"/>
                </a:cubicBezTo>
                <a:cubicBezTo>
                  <a:pt x="37549" y="25928"/>
                  <a:pt x="37068" y="26409"/>
                  <a:pt x="36474" y="26409"/>
                </a:cubicBezTo>
                <a:close/>
                <a:moveTo>
                  <a:pt x="36474" y="18321"/>
                </a:moveTo>
                <a:cubicBezTo>
                  <a:pt x="35881" y="18321"/>
                  <a:pt x="35399" y="17842"/>
                  <a:pt x="35399" y="17248"/>
                </a:cubicBezTo>
                <a:cubicBezTo>
                  <a:pt x="35399" y="16656"/>
                  <a:pt x="35881" y="16175"/>
                  <a:pt x="36474" y="16175"/>
                </a:cubicBezTo>
                <a:cubicBezTo>
                  <a:pt x="37068" y="16175"/>
                  <a:pt x="37549" y="16656"/>
                  <a:pt x="37549" y="17248"/>
                </a:cubicBezTo>
                <a:cubicBezTo>
                  <a:pt x="37549" y="17842"/>
                  <a:pt x="37068" y="18321"/>
                  <a:pt x="36474" y="18321"/>
                </a:cubicBezTo>
                <a:close/>
                <a:moveTo>
                  <a:pt x="36474" y="10235"/>
                </a:moveTo>
                <a:cubicBezTo>
                  <a:pt x="35881" y="10235"/>
                  <a:pt x="35399" y="9755"/>
                  <a:pt x="35399" y="9161"/>
                </a:cubicBezTo>
                <a:cubicBezTo>
                  <a:pt x="35399" y="8568"/>
                  <a:pt x="35881" y="8088"/>
                  <a:pt x="36474" y="8088"/>
                </a:cubicBezTo>
                <a:cubicBezTo>
                  <a:pt x="37068" y="8088"/>
                  <a:pt x="37549" y="8568"/>
                  <a:pt x="37549" y="9161"/>
                </a:cubicBezTo>
                <a:cubicBezTo>
                  <a:pt x="37549" y="9755"/>
                  <a:pt x="37068" y="10235"/>
                  <a:pt x="36474" y="10235"/>
                </a:cubicBezTo>
                <a:close/>
                <a:moveTo>
                  <a:pt x="36474" y="2148"/>
                </a:moveTo>
                <a:cubicBezTo>
                  <a:pt x="35881" y="2148"/>
                  <a:pt x="35399" y="1667"/>
                  <a:pt x="35399" y="1075"/>
                </a:cubicBezTo>
                <a:cubicBezTo>
                  <a:pt x="35399" y="481"/>
                  <a:pt x="35881" y="0"/>
                  <a:pt x="36474" y="0"/>
                </a:cubicBezTo>
                <a:cubicBezTo>
                  <a:pt x="37068" y="0"/>
                  <a:pt x="37549" y="481"/>
                  <a:pt x="37549" y="1075"/>
                </a:cubicBezTo>
                <a:cubicBezTo>
                  <a:pt x="37549" y="1667"/>
                  <a:pt x="37068" y="2148"/>
                  <a:pt x="36474" y="2148"/>
                </a:cubicBezTo>
                <a:close/>
                <a:moveTo>
                  <a:pt x="27625" y="26409"/>
                </a:moveTo>
                <a:cubicBezTo>
                  <a:pt x="27031" y="26409"/>
                  <a:pt x="26549" y="25928"/>
                  <a:pt x="26549" y="25336"/>
                </a:cubicBezTo>
                <a:cubicBezTo>
                  <a:pt x="26549" y="24743"/>
                  <a:pt x="27031" y="24262"/>
                  <a:pt x="27625" y="24262"/>
                </a:cubicBezTo>
                <a:cubicBezTo>
                  <a:pt x="28218" y="24262"/>
                  <a:pt x="28700" y="24743"/>
                  <a:pt x="28700" y="25336"/>
                </a:cubicBezTo>
                <a:cubicBezTo>
                  <a:pt x="28700" y="25928"/>
                  <a:pt x="28218" y="26409"/>
                  <a:pt x="27625" y="26409"/>
                </a:cubicBezTo>
                <a:close/>
                <a:moveTo>
                  <a:pt x="27625" y="18321"/>
                </a:moveTo>
                <a:cubicBezTo>
                  <a:pt x="27031" y="18321"/>
                  <a:pt x="26549" y="17842"/>
                  <a:pt x="26549" y="17248"/>
                </a:cubicBezTo>
                <a:cubicBezTo>
                  <a:pt x="26549" y="16656"/>
                  <a:pt x="27031" y="16175"/>
                  <a:pt x="27625" y="16175"/>
                </a:cubicBezTo>
                <a:cubicBezTo>
                  <a:pt x="28218" y="16175"/>
                  <a:pt x="28700" y="16656"/>
                  <a:pt x="28700" y="17248"/>
                </a:cubicBezTo>
                <a:cubicBezTo>
                  <a:pt x="28700" y="17842"/>
                  <a:pt x="28218" y="18321"/>
                  <a:pt x="27625" y="18321"/>
                </a:cubicBezTo>
                <a:close/>
                <a:moveTo>
                  <a:pt x="27625" y="10235"/>
                </a:moveTo>
                <a:cubicBezTo>
                  <a:pt x="27031" y="10235"/>
                  <a:pt x="26549" y="9755"/>
                  <a:pt x="26549" y="9161"/>
                </a:cubicBezTo>
                <a:cubicBezTo>
                  <a:pt x="26549" y="8568"/>
                  <a:pt x="27031" y="8088"/>
                  <a:pt x="27625" y="8088"/>
                </a:cubicBezTo>
                <a:cubicBezTo>
                  <a:pt x="28218" y="8088"/>
                  <a:pt x="28700" y="8568"/>
                  <a:pt x="28700" y="9161"/>
                </a:cubicBezTo>
                <a:cubicBezTo>
                  <a:pt x="28700" y="9755"/>
                  <a:pt x="28218" y="10235"/>
                  <a:pt x="27625" y="10235"/>
                </a:cubicBezTo>
                <a:close/>
                <a:moveTo>
                  <a:pt x="27625" y="2148"/>
                </a:moveTo>
                <a:cubicBezTo>
                  <a:pt x="27031" y="2148"/>
                  <a:pt x="26549" y="1667"/>
                  <a:pt x="26549" y="1075"/>
                </a:cubicBezTo>
                <a:cubicBezTo>
                  <a:pt x="26549" y="481"/>
                  <a:pt x="27031" y="0"/>
                  <a:pt x="27625" y="0"/>
                </a:cubicBezTo>
                <a:cubicBezTo>
                  <a:pt x="28218" y="0"/>
                  <a:pt x="28700" y="481"/>
                  <a:pt x="28700" y="1075"/>
                </a:cubicBezTo>
                <a:cubicBezTo>
                  <a:pt x="28700" y="1667"/>
                  <a:pt x="28218" y="2148"/>
                  <a:pt x="27625" y="2148"/>
                </a:cubicBezTo>
                <a:close/>
                <a:moveTo>
                  <a:pt x="18775" y="26409"/>
                </a:moveTo>
                <a:cubicBezTo>
                  <a:pt x="18181" y="26409"/>
                  <a:pt x="17699" y="25928"/>
                  <a:pt x="17699" y="25336"/>
                </a:cubicBezTo>
                <a:cubicBezTo>
                  <a:pt x="17699" y="24743"/>
                  <a:pt x="18181" y="24262"/>
                  <a:pt x="18775" y="24262"/>
                </a:cubicBezTo>
                <a:cubicBezTo>
                  <a:pt x="19368" y="24262"/>
                  <a:pt x="19850" y="24743"/>
                  <a:pt x="19850" y="25336"/>
                </a:cubicBezTo>
                <a:cubicBezTo>
                  <a:pt x="19850" y="25928"/>
                  <a:pt x="19368" y="26409"/>
                  <a:pt x="18775" y="26409"/>
                </a:cubicBezTo>
                <a:close/>
                <a:moveTo>
                  <a:pt x="18775" y="18321"/>
                </a:moveTo>
                <a:cubicBezTo>
                  <a:pt x="18181" y="18321"/>
                  <a:pt x="17699" y="17842"/>
                  <a:pt x="17699" y="17248"/>
                </a:cubicBezTo>
                <a:cubicBezTo>
                  <a:pt x="17699" y="16656"/>
                  <a:pt x="18181" y="16175"/>
                  <a:pt x="18775" y="16175"/>
                </a:cubicBezTo>
                <a:cubicBezTo>
                  <a:pt x="19368" y="16175"/>
                  <a:pt x="19850" y="16656"/>
                  <a:pt x="19850" y="17248"/>
                </a:cubicBezTo>
                <a:cubicBezTo>
                  <a:pt x="19850" y="17842"/>
                  <a:pt x="19368" y="18321"/>
                  <a:pt x="18775" y="18321"/>
                </a:cubicBezTo>
                <a:close/>
                <a:moveTo>
                  <a:pt x="18775" y="10235"/>
                </a:moveTo>
                <a:cubicBezTo>
                  <a:pt x="18181" y="10235"/>
                  <a:pt x="17699" y="9755"/>
                  <a:pt x="17699" y="9161"/>
                </a:cubicBezTo>
                <a:cubicBezTo>
                  <a:pt x="17699" y="8568"/>
                  <a:pt x="18181" y="8088"/>
                  <a:pt x="18775" y="8088"/>
                </a:cubicBezTo>
                <a:cubicBezTo>
                  <a:pt x="19368" y="8088"/>
                  <a:pt x="19850" y="8568"/>
                  <a:pt x="19850" y="9161"/>
                </a:cubicBezTo>
                <a:cubicBezTo>
                  <a:pt x="19850" y="9755"/>
                  <a:pt x="19368" y="10235"/>
                  <a:pt x="18775" y="10235"/>
                </a:cubicBezTo>
                <a:close/>
                <a:moveTo>
                  <a:pt x="18775" y="2148"/>
                </a:moveTo>
                <a:cubicBezTo>
                  <a:pt x="18181" y="2148"/>
                  <a:pt x="17699" y="1667"/>
                  <a:pt x="17699" y="1075"/>
                </a:cubicBezTo>
                <a:cubicBezTo>
                  <a:pt x="17699" y="481"/>
                  <a:pt x="18181" y="0"/>
                  <a:pt x="18775" y="0"/>
                </a:cubicBezTo>
                <a:cubicBezTo>
                  <a:pt x="19368" y="0"/>
                  <a:pt x="19850" y="481"/>
                  <a:pt x="19850" y="1075"/>
                </a:cubicBezTo>
                <a:cubicBezTo>
                  <a:pt x="19850" y="1667"/>
                  <a:pt x="19368" y="2148"/>
                  <a:pt x="18775" y="2148"/>
                </a:cubicBezTo>
                <a:close/>
                <a:moveTo>
                  <a:pt x="9925" y="26409"/>
                </a:moveTo>
                <a:cubicBezTo>
                  <a:pt x="9331" y="26409"/>
                  <a:pt x="8849" y="25928"/>
                  <a:pt x="8849" y="25336"/>
                </a:cubicBezTo>
                <a:cubicBezTo>
                  <a:pt x="8849" y="24743"/>
                  <a:pt x="9331" y="24262"/>
                  <a:pt x="9925" y="24262"/>
                </a:cubicBezTo>
                <a:cubicBezTo>
                  <a:pt x="10518" y="24262"/>
                  <a:pt x="11000" y="24743"/>
                  <a:pt x="11000" y="25336"/>
                </a:cubicBezTo>
                <a:cubicBezTo>
                  <a:pt x="11000" y="25928"/>
                  <a:pt x="10518" y="26409"/>
                  <a:pt x="9925" y="26409"/>
                </a:cubicBezTo>
                <a:close/>
                <a:moveTo>
                  <a:pt x="9925" y="18321"/>
                </a:moveTo>
                <a:cubicBezTo>
                  <a:pt x="9331" y="18321"/>
                  <a:pt x="8849" y="17842"/>
                  <a:pt x="8849" y="17248"/>
                </a:cubicBezTo>
                <a:cubicBezTo>
                  <a:pt x="8849" y="16656"/>
                  <a:pt x="9331" y="16175"/>
                  <a:pt x="9925" y="16175"/>
                </a:cubicBezTo>
                <a:cubicBezTo>
                  <a:pt x="10518" y="16175"/>
                  <a:pt x="11000" y="16656"/>
                  <a:pt x="11000" y="17248"/>
                </a:cubicBezTo>
                <a:cubicBezTo>
                  <a:pt x="11000" y="17842"/>
                  <a:pt x="10518" y="18321"/>
                  <a:pt x="9925" y="18321"/>
                </a:cubicBezTo>
                <a:close/>
                <a:moveTo>
                  <a:pt x="9925" y="10235"/>
                </a:moveTo>
                <a:cubicBezTo>
                  <a:pt x="9331" y="10235"/>
                  <a:pt x="8849" y="9755"/>
                  <a:pt x="8849" y="9161"/>
                </a:cubicBezTo>
                <a:cubicBezTo>
                  <a:pt x="8849" y="8568"/>
                  <a:pt x="9331" y="8088"/>
                  <a:pt x="9925" y="8088"/>
                </a:cubicBezTo>
                <a:cubicBezTo>
                  <a:pt x="10518" y="8088"/>
                  <a:pt x="11000" y="8568"/>
                  <a:pt x="11000" y="9161"/>
                </a:cubicBezTo>
                <a:cubicBezTo>
                  <a:pt x="11000" y="9755"/>
                  <a:pt x="10518" y="10235"/>
                  <a:pt x="9925" y="10235"/>
                </a:cubicBezTo>
                <a:close/>
                <a:moveTo>
                  <a:pt x="9925" y="2148"/>
                </a:moveTo>
                <a:cubicBezTo>
                  <a:pt x="9331" y="2148"/>
                  <a:pt x="8849" y="1667"/>
                  <a:pt x="8849" y="1075"/>
                </a:cubicBezTo>
                <a:cubicBezTo>
                  <a:pt x="8849" y="481"/>
                  <a:pt x="9331" y="0"/>
                  <a:pt x="9925" y="0"/>
                </a:cubicBezTo>
                <a:cubicBezTo>
                  <a:pt x="10518" y="0"/>
                  <a:pt x="11000" y="481"/>
                  <a:pt x="11000" y="1075"/>
                </a:cubicBezTo>
                <a:cubicBezTo>
                  <a:pt x="11000" y="1667"/>
                  <a:pt x="10518" y="2148"/>
                  <a:pt x="9925" y="2148"/>
                </a:cubicBezTo>
                <a:close/>
                <a:moveTo>
                  <a:pt x="1075" y="26409"/>
                </a:moveTo>
                <a:cubicBezTo>
                  <a:pt x="481" y="26409"/>
                  <a:pt x="0" y="25928"/>
                  <a:pt x="0" y="25336"/>
                </a:cubicBezTo>
                <a:cubicBezTo>
                  <a:pt x="0" y="24743"/>
                  <a:pt x="481" y="24262"/>
                  <a:pt x="1075" y="24262"/>
                </a:cubicBezTo>
                <a:cubicBezTo>
                  <a:pt x="1668" y="24262"/>
                  <a:pt x="2150" y="24743"/>
                  <a:pt x="2150" y="25336"/>
                </a:cubicBezTo>
                <a:cubicBezTo>
                  <a:pt x="2150" y="25928"/>
                  <a:pt x="1668" y="26409"/>
                  <a:pt x="1075" y="26409"/>
                </a:cubicBezTo>
                <a:close/>
                <a:moveTo>
                  <a:pt x="1075" y="18321"/>
                </a:moveTo>
                <a:cubicBezTo>
                  <a:pt x="481" y="18321"/>
                  <a:pt x="0" y="17842"/>
                  <a:pt x="0" y="17248"/>
                </a:cubicBezTo>
                <a:cubicBezTo>
                  <a:pt x="0" y="16656"/>
                  <a:pt x="481" y="16175"/>
                  <a:pt x="1075" y="16175"/>
                </a:cubicBezTo>
                <a:cubicBezTo>
                  <a:pt x="1668" y="16175"/>
                  <a:pt x="2150" y="16656"/>
                  <a:pt x="2150" y="17248"/>
                </a:cubicBezTo>
                <a:cubicBezTo>
                  <a:pt x="2150" y="17842"/>
                  <a:pt x="1668" y="18321"/>
                  <a:pt x="1075" y="18321"/>
                </a:cubicBezTo>
                <a:close/>
                <a:moveTo>
                  <a:pt x="1075" y="10235"/>
                </a:moveTo>
                <a:cubicBezTo>
                  <a:pt x="481" y="10235"/>
                  <a:pt x="0" y="9755"/>
                  <a:pt x="0" y="9161"/>
                </a:cubicBezTo>
                <a:cubicBezTo>
                  <a:pt x="0" y="8568"/>
                  <a:pt x="481" y="8088"/>
                  <a:pt x="1075" y="8088"/>
                </a:cubicBezTo>
                <a:cubicBezTo>
                  <a:pt x="1668" y="8088"/>
                  <a:pt x="2150" y="8568"/>
                  <a:pt x="2150" y="9161"/>
                </a:cubicBezTo>
                <a:cubicBezTo>
                  <a:pt x="2150" y="9755"/>
                  <a:pt x="1668" y="10235"/>
                  <a:pt x="1075" y="10235"/>
                </a:cubicBezTo>
                <a:close/>
                <a:moveTo>
                  <a:pt x="1075" y="2148"/>
                </a:moveTo>
                <a:cubicBezTo>
                  <a:pt x="481" y="2148"/>
                  <a:pt x="0" y="1667"/>
                  <a:pt x="0" y="1075"/>
                </a:cubicBezTo>
                <a:cubicBezTo>
                  <a:pt x="0" y="481"/>
                  <a:pt x="481" y="0"/>
                  <a:pt x="1075" y="0"/>
                </a:cubicBezTo>
                <a:cubicBezTo>
                  <a:pt x="1668" y="0"/>
                  <a:pt x="2150" y="481"/>
                  <a:pt x="2150" y="1075"/>
                </a:cubicBezTo>
                <a:cubicBezTo>
                  <a:pt x="2150" y="1667"/>
                  <a:pt x="1668" y="2148"/>
                  <a:pt x="1075" y="2148"/>
                </a:cubicBezTo>
                <a:close/>
                <a:moveTo>
                  <a:pt x="54174" y="24261"/>
                </a:moveTo>
                <a:cubicBezTo>
                  <a:pt x="54768" y="24261"/>
                  <a:pt x="55249" y="24742"/>
                  <a:pt x="55249" y="25336"/>
                </a:cubicBezTo>
                <a:cubicBezTo>
                  <a:pt x="55249" y="25928"/>
                  <a:pt x="54768" y="26409"/>
                  <a:pt x="54174" y="26409"/>
                </a:cubicBezTo>
                <a:cubicBezTo>
                  <a:pt x="53581" y="26409"/>
                  <a:pt x="53099" y="25928"/>
                  <a:pt x="53099" y="25336"/>
                </a:cubicBezTo>
                <a:cubicBezTo>
                  <a:pt x="53099" y="24742"/>
                  <a:pt x="53581" y="24261"/>
                  <a:pt x="54174" y="2426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3"/>
          <p:cNvSpPr/>
          <p:nvPr/>
        </p:nvSpPr>
        <p:spPr>
          <a:xfrm flipH="1">
            <a:off x="-457188" y="4598450"/>
            <a:ext cx="1518300" cy="32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7D3E371E-CE36-D58C-7786-227D4040B975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 rotWithShape="1">
          <a:blip r:embed="rId3"/>
          <a:srcRect l="5583" r="5288"/>
          <a:stretch/>
        </p:blipFill>
        <p:spPr>
          <a:xfrm>
            <a:off x="8390" y="0"/>
            <a:ext cx="4776969" cy="5148000"/>
          </a:xfrm>
        </p:spPr>
      </p:pic>
      <p:grpSp>
        <p:nvGrpSpPr>
          <p:cNvPr id="285" name="Google Shape;285;p33"/>
          <p:cNvGrpSpPr/>
          <p:nvPr/>
        </p:nvGrpSpPr>
        <p:grpSpPr>
          <a:xfrm>
            <a:off x="6149678" y="3506230"/>
            <a:ext cx="2016133" cy="1641770"/>
            <a:chOff x="6149678" y="3506230"/>
            <a:chExt cx="2016133" cy="1641770"/>
          </a:xfrm>
        </p:grpSpPr>
        <p:sp>
          <p:nvSpPr>
            <p:cNvPr id="286" name="Google Shape;286;p33"/>
            <p:cNvSpPr/>
            <p:nvPr/>
          </p:nvSpPr>
          <p:spPr>
            <a:xfrm flipH="1">
              <a:off x="6149678" y="3506230"/>
              <a:ext cx="1381158" cy="1381178"/>
            </a:xfrm>
            <a:custGeom>
              <a:avLst/>
              <a:gdLst/>
              <a:ahLst/>
              <a:cxnLst/>
              <a:rect l="l" t="t" r="r" b="b"/>
              <a:pathLst>
                <a:path w="69153" h="69154" extrusionOk="0">
                  <a:moveTo>
                    <a:pt x="69152" y="14256"/>
                  </a:moveTo>
                  <a:lnTo>
                    <a:pt x="69152" y="0"/>
                  </a:lnTo>
                  <a:lnTo>
                    <a:pt x="0" y="0"/>
                  </a:lnTo>
                  <a:lnTo>
                    <a:pt x="0" y="69153"/>
                  </a:lnTo>
                  <a:lnTo>
                    <a:pt x="14256" y="69153"/>
                  </a:lnTo>
                  <a:cubicBezTo>
                    <a:pt x="44575" y="69153"/>
                    <a:pt x="69152" y="44576"/>
                    <a:pt x="69152" y="142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flipH="1">
              <a:off x="6556612" y="3867900"/>
              <a:ext cx="1609200" cy="128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47100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0"/>
          <p:cNvSpPr txBox="1">
            <a:spLocks noGrp="1"/>
          </p:cNvSpPr>
          <p:nvPr>
            <p:ph type="title"/>
          </p:nvPr>
        </p:nvSpPr>
        <p:spPr>
          <a:xfrm>
            <a:off x="657917" y="296628"/>
            <a:ext cx="6576000" cy="6005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buSzPts val="3000"/>
            </a:pPr>
            <a:r>
              <a:rPr lang="en" sz="3000" dirty="0"/>
              <a:t>Prototype</a:t>
            </a:r>
            <a:endParaRPr sz="3000" dirty="0"/>
          </a:p>
        </p:txBody>
      </p:sp>
      <p:sp>
        <p:nvSpPr>
          <p:cNvPr id="364" name="Google Shape;364;p40"/>
          <p:cNvSpPr txBox="1">
            <a:spLocks noGrp="1"/>
          </p:cNvSpPr>
          <p:nvPr>
            <p:ph type="subTitle" idx="1"/>
          </p:nvPr>
        </p:nvSpPr>
        <p:spPr>
          <a:xfrm>
            <a:off x="657917" y="1099216"/>
            <a:ext cx="3402133" cy="3762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You can scan this code for live demo</a:t>
            </a:r>
          </a:p>
        </p:txBody>
      </p:sp>
      <p:sp>
        <p:nvSpPr>
          <p:cNvPr id="366" name="Google Shape;366;p40"/>
          <p:cNvSpPr/>
          <p:nvPr/>
        </p:nvSpPr>
        <p:spPr>
          <a:xfrm flipH="1">
            <a:off x="12" y="3982100"/>
            <a:ext cx="1518300" cy="32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40"/>
          <p:cNvGrpSpPr/>
          <p:nvPr/>
        </p:nvGrpSpPr>
        <p:grpSpPr>
          <a:xfrm>
            <a:off x="7521278" y="3506230"/>
            <a:ext cx="2016133" cy="1641770"/>
            <a:chOff x="6149678" y="3506230"/>
            <a:chExt cx="2016133" cy="1641770"/>
          </a:xfrm>
        </p:grpSpPr>
        <p:sp>
          <p:nvSpPr>
            <p:cNvPr id="368" name="Google Shape;368;p40"/>
            <p:cNvSpPr/>
            <p:nvPr/>
          </p:nvSpPr>
          <p:spPr>
            <a:xfrm flipH="1">
              <a:off x="6149678" y="3506230"/>
              <a:ext cx="1381158" cy="1381178"/>
            </a:xfrm>
            <a:custGeom>
              <a:avLst/>
              <a:gdLst/>
              <a:ahLst/>
              <a:cxnLst/>
              <a:rect l="l" t="t" r="r" b="b"/>
              <a:pathLst>
                <a:path w="69153" h="69154" extrusionOk="0">
                  <a:moveTo>
                    <a:pt x="69152" y="14256"/>
                  </a:moveTo>
                  <a:lnTo>
                    <a:pt x="69152" y="0"/>
                  </a:lnTo>
                  <a:lnTo>
                    <a:pt x="0" y="0"/>
                  </a:lnTo>
                  <a:lnTo>
                    <a:pt x="0" y="69153"/>
                  </a:lnTo>
                  <a:lnTo>
                    <a:pt x="14256" y="69153"/>
                  </a:lnTo>
                  <a:cubicBezTo>
                    <a:pt x="44575" y="69153"/>
                    <a:pt x="69152" y="44576"/>
                    <a:pt x="69152" y="142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0"/>
            <p:cNvSpPr/>
            <p:nvPr/>
          </p:nvSpPr>
          <p:spPr>
            <a:xfrm flipH="1">
              <a:off x="6556612" y="3867900"/>
              <a:ext cx="1609200" cy="12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A qr code with a hand and a circle&#10;&#10;Description automatically generated">
            <a:extLst>
              <a:ext uri="{FF2B5EF4-FFF2-40B4-BE49-F238E27FC236}">
                <a16:creationId xmlns:a16="http://schemas.microsoft.com/office/drawing/2014/main" id="{7F587414-4969-4266-3F36-A0CFCEE569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6731" y="1475447"/>
            <a:ext cx="2192605" cy="219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047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0"/>
          <p:cNvSpPr/>
          <p:nvPr/>
        </p:nvSpPr>
        <p:spPr>
          <a:xfrm flipH="1">
            <a:off x="12" y="3982100"/>
            <a:ext cx="1518300" cy="32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7" name="Google Shape;367;p40"/>
          <p:cNvGrpSpPr/>
          <p:nvPr/>
        </p:nvGrpSpPr>
        <p:grpSpPr>
          <a:xfrm>
            <a:off x="7521278" y="3506230"/>
            <a:ext cx="2016133" cy="1641770"/>
            <a:chOff x="6149678" y="3506230"/>
            <a:chExt cx="2016133" cy="1641770"/>
          </a:xfrm>
        </p:grpSpPr>
        <p:sp>
          <p:nvSpPr>
            <p:cNvPr id="368" name="Google Shape;368;p40"/>
            <p:cNvSpPr/>
            <p:nvPr/>
          </p:nvSpPr>
          <p:spPr>
            <a:xfrm flipH="1">
              <a:off x="6149678" y="3506230"/>
              <a:ext cx="1381158" cy="1381178"/>
            </a:xfrm>
            <a:custGeom>
              <a:avLst/>
              <a:gdLst/>
              <a:ahLst/>
              <a:cxnLst/>
              <a:rect l="l" t="t" r="r" b="b"/>
              <a:pathLst>
                <a:path w="69153" h="69154" extrusionOk="0">
                  <a:moveTo>
                    <a:pt x="69152" y="14256"/>
                  </a:moveTo>
                  <a:lnTo>
                    <a:pt x="69152" y="0"/>
                  </a:lnTo>
                  <a:lnTo>
                    <a:pt x="0" y="0"/>
                  </a:lnTo>
                  <a:lnTo>
                    <a:pt x="0" y="69153"/>
                  </a:lnTo>
                  <a:lnTo>
                    <a:pt x="14256" y="69153"/>
                  </a:lnTo>
                  <a:cubicBezTo>
                    <a:pt x="44575" y="69153"/>
                    <a:pt x="69152" y="44576"/>
                    <a:pt x="69152" y="142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0"/>
            <p:cNvSpPr/>
            <p:nvPr/>
          </p:nvSpPr>
          <p:spPr>
            <a:xfrm flipH="1">
              <a:off x="6556612" y="3867900"/>
              <a:ext cx="1609200" cy="12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CB289EF-6DE2-E136-5F59-46646F7F7B6E}"/>
              </a:ext>
            </a:extLst>
          </p:cNvPr>
          <p:cNvSpPr txBox="1"/>
          <p:nvPr/>
        </p:nvSpPr>
        <p:spPr>
          <a:xfrm>
            <a:off x="962892" y="1125200"/>
            <a:ext cx="46689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459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Now Bold"/>
                <a:ea typeface="+mn-ea"/>
                <a:cs typeface="+mn-cs"/>
              </a:rPr>
              <a:t>Thanks For your Time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CB86D6-A8DB-E593-7F60-D0257E1E6DCB}"/>
              </a:ext>
            </a:extLst>
          </p:cNvPr>
          <p:cNvSpPr txBox="1"/>
          <p:nvPr/>
        </p:nvSpPr>
        <p:spPr>
          <a:xfrm>
            <a:off x="1084806" y="2680851"/>
            <a:ext cx="4212847" cy="5638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099"/>
              </a:lnSpc>
              <a:spcBef>
                <a:spcPct val="0"/>
              </a:spcBef>
            </a:pPr>
            <a:r>
              <a:rPr lang="en-US" sz="2000" dirty="0">
                <a:solidFill>
                  <a:schemeClr val="accent1"/>
                </a:solidFill>
                <a:latin typeface="DM Sans Bold"/>
              </a:rPr>
              <a:t>Connect with us.</a:t>
            </a:r>
          </a:p>
        </p:txBody>
      </p:sp>
      <p:sp>
        <p:nvSpPr>
          <p:cNvPr id="7" name="Freeform 10">
            <a:extLst>
              <a:ext uri="{FF2B5EF4-FFF2-40B4-BE49-F238E27FC236}">
                <a16:creationId xmlns:a16="http://schemas.microsoft.com/office/drawing/2014/main" id="{E4EDD1AA-7B69-DE37-A852-2E2AD3602B8E}"/>
              </a:ext>
            </a:extLst>
          </p:cNvPr>
          <p:cNvSpPr/>
          <p:nvPr/>
        </p:nvSpPr>
        <p:spPr>
          <a:xfrm>
            <a:off x="962892" y="3365477"/>
            <a:ext cx="428941" cy="430668"/>
          </a:xfrm>
          <a:custGeom>
            <a:avLst/>
            <a:gdLst/>
            <a:ahLst/>
            <a:cxnLst/>
            <a:rect l="l" t="t" r="r" b="b"/>
            <a:pathLst>
              <a:path w="682497" h="682497">
                <a:moveTo>
                  <a:pt x="0" y="0"/>
                </a:moveTo>
                <a:lnTo>
                  <a:pt x="682497" y="0"/>
                </a:lnTo>
                <a:lnTo>
                  <a:pt x="682497" y="682497"/>
                </a:lnTo>
                <a:lnTo>
                  <a:pt x="0" y="682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90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258CCC3F-CFF7-6297-4724-6B887FEA0104}"/>
              </a:ext>
            </a:extLst>
          </p:cNvPr>
          <p:cNvSpPr txBox="1"/>
          <p:nvPr/>
        </p:nvSpPr>
        <p:spPr>
          <a:xfrm>
            <a:off x="1518312" y="3359619"/>
            <a:ext cx="3297380" cy="3856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3449"/>
              </a:lnSpc>
              <a:spcBef>
                <a:spcPct val="0"/>
              </a:spcBef>
            </a:pPr>
            <a:r>
              <a:rPr lang="en-US" sz="1600" spc="143" dirty="0">
                <a:solidFill>
                  <a:schemeClr val="accent1">
                    <a:lumMod val="75000"/>
                  </a:schemeClr>
                </a:solidFill>
                <a:latin typeface="DM Sans"/>
              </a:rPr>
              <a:t>dermabyte2024@gmail.com</a:t>
            </a:r>
          </a:p>
        </p:txBody>
      </p:sp>
      <p:pic>
        <p:nvPicPr>
          <p:cNvPr id="10" name="Picture Placeholder 4">
            <a:extLst>
              <a:ext uri="{FF2B5EF4-FFF2-40B4-BE49-F238E27FC236}">
                <a16:creationId xmlns:a16="http://schemas.microsoft.com/office/drawing/2014/main" id="{B3CE87F9-058A-7C92-3EB9-DA2CDC0F20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821" r="2821"/>
          <a:stretch>
            <a:fillRect/>
          </a:stretch>
        </p:blipFill>
        <p:spPr>
          <a:xfrm>
            <a:off x="5319216" y="569507"/>
            <a:ext cx="3214255" cy="447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01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>
            <a:spLocks noGrp="1"/>
          </p:cNvSpPr>
          <p:nvPr>
            <p:ph type="title"/>
          </p:nvPr>
        </p:nvSpPr>
        <p:spPr>
          <a:xfrm>
            <a:off x="456529" y="22828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64" name="Google Shape;264;p32"/>
          <p:cNvSpPr txBox="1">
            <a:spLocks noGrp="1"/>
          </p:cNvSpPr>
          <p:nvPr>
            <p:ph type="title" idx="2"/>
          </p:nvPr>
        </p:nvSpPr>
        <p:spPr>
          <a:xfrm>
            <a:off x="3406753" y="923623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65" name="Google Shape;265;p32"/>
          <p:cNvSpPr txBox="1">
            <a:spLocks noGrp="1"/>
          </p:cNvSpPr>
          <p:nvPr>
            <p:ph type="title" idx="3"/>
          </p:nvPr>
        </p:nvSpPr>
        <p:spPr>
          <a:xfrm>
            <a:off x="3406753" y="1747869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66" name="Google Shape;266;p32"/>
          <p:cNvSpPr txBox="1">
            <a:spLocks noGrp="1"/>
          </p:cNvSpPr>
          <p:nvPr>
            <p:ph type="title" idx="4"/>
          </p:nvPr>
        </p:nvSpPr>
        <p:spPr>
          <a:xfrm>
            <a:off x="6106028" y="923623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67" name="Google Shape;267;p32"/>
          <p:cNvSpPr txBox="1">
            <a:spLocks noGrp="1"/>
          </p:cNvSpPr>
          <p:nvPr>
            <p:ph type="title" idx="5"/>
          </p:nvPr>
        </p:nvSpPr>
        <p:spPr>
          <a:xfrm>
            <a:off x="6106028" y="1747869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68" name="Google Shape;268;p32"/>
          <p:cNvSpPr txBox="1">
            <a:spLocks noGrp="1"/>
          </p:cNvSpPr>
          <p:nvPr>
            <p:ph type="title" idx="6"/>
          </p:nvPr>
        </p:nvSpPr>
        <p:spPr>
          <a:xfrm>
            <a:off x="683203" y="1854715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69" name="Google Shape;269;p32"/>
          <p:cNvSpPr txBox="1">
            <a:spLocks noGrp="1"/>
          </p:cNvSpPr>
          <p:nvPr>
            <p:ph type="title" idx="7"/>
          </p:nvPr>
        </p:nvSpPr>
        <p:spPr>
          <a:xfrm>
            <a:off x="670706" y="2817457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270" name="Google Shape;270;p32"/>
          <p:cNvSpPr txBox="1">
            <a:spLocks noGrp="1"/>
          </p:cNvSpPr>
          <p:nvPr>
            <p:ph type="subTitle" idx="1"/>
          </p:nvPr>
        </p:nvSpPr>
        <p:spPr>
          <a:xfrm>
            <a:off x="3406753" y="1493915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</a:t>
            </a:r>
            <a:endParaRPr dirty="0"/>
          </a:p>
        </p:txBody>
      </p:sp>
      <p:sp>
        <p:nvSpPr>
          <p:cNvPr id="271" name="Google Shape;271;p32"/>
          <p:cNvSpPr txBox="1">
            <a:spLocks noGrp="1"/>
          </p:cNvSpPr>
          <p:nvPr>
            <p:ph type="subTitle" idx="8"/>
          </p:nvPr>
        </p:nvSpPr>
        <p:spPr>
          <a:xfrm>
            <a:off x="6106028" y="1493915"/>
            <a:ext cx="2485604" cy="6464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Statement</a:t>
            </a:r>
          </a:p>
        </p:txBody>
      </p:sp>
      <p:sp>
        <p:nvSpPr>
          <p:cNvPr id="272" name="Google Shape;272;p32"/>
          <p:cNvSpPr txBox="1">
            <a:spLocks noGrp="1"/>
          </p:cNvSpPr>
          <p:nvPr>
            <p:ph type="subTitle" idx="9"/>
          </p:nvPr>
        </p:nvSpPr>
        <p:spPr>
          <a:xfrm>
            <a:off x="683203" y="2425007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Solutions</a:t>
            </a:r>
            <a:endParaRPr dirty="0"/>
          </a:p>
        </p:txBody>
      </p:sp>
      <p:sp>
        <p:nvSpPr>
          <p:cNvPr id="273" name="Google Shape;273;p32"/>
          <p:cNvSpPr txBox="1">
            <a:spLocks noGrp="1"/>
          </p:cNvSpPr>
          <p:nvPr>
            <p:ph type="subTitle" idx="13"/>
          </p:nvPr>
        </p:nvSpPr>
        <p:spPr>
          <a:xfrm>
            <a:off x="3406753" y="2318153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Functional </a:t>
            </a:r>
            <a:r>
              <a:rPr lang="en-US" sz="1600" b="1" i="0" dirty="0">
                <a:solidFill>
                  <a:srgbClr val="3D4130"/>
                </a:solidFill>
                <a:effectLst/>
                <a:latin typeface="Raleway" pitchFamily="2" charset="0"/>
                <a:ea typeface="Raleway" pitchFamily="2" charset="0"/>
                <a:cs typeface="Raleway" pitchFamily="2" charset="0"/>
              </a:rPr>
              <a:t>Requirements</a:t>
            </a:r>
            <a:endParaRPr sz="1600" dirty="0"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14"/>
          </p:nvPr>
        </p:nvSpPr>
        <p:spPr>
          <a:xfrm>
            <a:off x="6106028" y="2318153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Non-Functional Requirements </a:t>
            </a:r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15"/>
          </p:nvPr>
        </p:nvSpPr>
        <p:spPr>
          <a:xfrm>
            <a:off x="670706" y="3387741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Related Work</a:t>
            </a:r>
            <a:endParaRPr dirty="0"/>
          </a:p>
        </p:txBody>
      </p:sp>
      <p:sp>
        <p:nvSpPr>
          <p:cNvPr id="8" name="Google Shape;265;p32">
            <a:extLst>
              <a:ext uri="{FF2B5EF4-FFF2-40B4-BE49-F238E27FC236}">
                <a16:creationId xmlns:a16="http://schemas.microsoft.com/office/drawing/2014/main" id="{F66A246C-E426-72CD-0B14-A8BD395EB177}"/>
              </a:ext>
            </a:extLst>
          </p:cNvPr>
          <p:cNvSpPr txBox="1">
            <a:spLocks/>
          </p:cNvSpPr>
          <p:nvPr/>
        </p:nvSpPr>
        <p:spPr>
          <a:xfrm>
            <a:off x="3406753" y="2817457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9" name="Google Shape;267;p32">
            <a:extLst>
              <a:ext uri="{FF2B5EF4-FFF2-40B4-BE49-F238E27FC236}">
                <a16:creationId xmlns:a16="http://schemas.microsoft.com/office/drawing/2014/main" id="{A7298731-2FD5-0F56-D55D-CE388D96EA28}"/>
              </a:ext>
            </a:extLst>
          </p:cNvPr>
          <p:cNvSpPr txBox="1">
            <a:spLocks/>
          </p:cNvSpPr>
          <p:nvPr/>
        </p:nvSpPr>
        <p:spPr>
          <a:xfrm>
            <a:off x="6106028" y="2817457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  <p:sp>
        <p:nvSpPr>
          <p:cNvPr id="10" name="Google Shape;269;p32">
            <a:extLst>
              <a:ext uri="{FF2B5EF4-FFF2-40B4-BE49-F238E27FC236}">
                <a16:creationId xmlns:a16="http://schemas.microsoft.com/office/drawing/2014/main" id="{1E94CACA-E945-8491-AC26-8E7031034FD2}"/>
              </a:ext>
            </a:extLst>
          </p:cNvPr>
          <p:cNvSpPr txBox="1">
            <a:spLocks/>
          </p:cNvSpPr>
          <p:nvPr/>
        </p:nvSpPr>
        <p:spPr>
          <a:xfrm>
            <a:off x="678647" y="3717911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10</a:t>
            </a:r>
          </a:p>
        </p:txBody>
      </p:sp>
      <p:sp>
        <p:nvSpPr>
          <p:cNvPr id="11" name="Google Shape;273;p32">
            <a:extLst>
              <a:ext uri="{FF2B5EF4-FFF2-40B4-BE49-F238E27FC236}">
                <a16:creationId xmlns:a16="http://schemas.microsoft.com/office/drawing/2014/main" id="{E58C0499-D923-72FF-7416-EB8B79EC5FB4}"/>
              </a:ext>
            </a:extLst>
          </p:cNvPr>
          <p:cNvSpPr txBox="1">
            <a:spLocks/>
          </p:cNvSpPr>
          <p:nvPr/>
        </p:nvSpPr>
        <p:spPr>
          <a:xfrm>
            <a:off x="3406753" y="3387741"/>
            <a:ext cx="2305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Ai Model</a:t>
            </a:r>
          </a:p>
        </p:txBody>
      </p:sp>
      <p:sp>
        <p:nvSpPr>
          <p:cNvPr id="12" name="Google Shape;274;p32">
            <a:extLst>
              <a:ext uri="{FF2B5EF4-FFF2-40B4-BE49-F238E27FC236}">
                <a16:creationId xmlns:a16="http://schemas.microsoft.com/office/drawing/2014/main" id="{E93D2F55-ACFE-88DD-B20F-4BB011DD1ED7}"/>
              </a:ext>
            </a:extLst>
          </p:cNvPr>
          <p:cNvSpPr txBox="1">
            <a:spLocks/>
          </p:cNvSpPr>
          <p:nvPr/>
        </p:nvSpPr>
        <p:spPr>
          <a:xfrm>
            <a:off x="6106028" y="3387741"/>
            <a:ext cx="2305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Future Work</a:t>
            </a:r>
          </a:p>
        </p:txBody>
      </p:sp>
      <p:sp>
        <p:nvSpPr>
          <p:cNvPr id="13" name="Google Shape;275;p32">
            <a:extLst>
              <a:ext uri="{FF2B5EF4-FFF2-40B4-BE49-F238E27FC236}">
                <a16:creationId xmlns:a16="http://schemas.microsoft.com/office/drawing/2014/main" id="{E5F52A62-4253-DD45-2E25-5F95ACD97AA0}"/>
              </a:ext>
            </a:extLst>
          </p:cNvPr>
          <p:cNvSpPr txBox="1">
            <a:spLocks/>
          </p:cNvSpPr>
          <p:nvPr/>
        </p:nvSpPr>
        <p:spPr>
          <a:xfrm>
            <a:off x="678647" y="4288195"/>
            <a:ext cx="2305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Technology</a:t>
            </a:r>
          </a:p>
        </p:txBody>
      </p:sp>
      <p:sp>
        <p:nvSpPr>
          <p:cNvPr id="14" name="Google Shape;265;p32">
            <a:extLst>
              <a:ext uri="{FF2B5EF4-FFF2-40B4-BE49-F238E27FC236}">
                <a16:creationId xmlns:a16="http://schemas.microsoft.com/office/drawing/2014/main" id="{DDAC74EA-E8F2-64E5-EC50-BA64D4FDE71E}"/>
              </a:ext>
            </a:extLst>
          </p:cNvPr>
          <p:cNvSpPr txBox="1">
            <a:spLocks/>
          </p:cNvSpPr>
          <p:nvPr/>
        </p:nvSpPr>
        <p:spPr>
          <a:xfrm>
            <a:off x="3437749" y="3717911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11</a:t>
            </a:r>
          </a:p>
        </p:txBody>
      </p:sp>
      <p:sp>
        <p:nvSpPr>
          <p:cNvPr id="17" name="Google Shape;273;p32">
            <a:extLst>
              <a:ext uri="{FF2B5EF4-FFF2-40B4-BE49-F238E27FC236}">
                <a16:creationId xmlns:a16="http://schemas.microsoft.com/office/drawing/2014/main" id="{00AEF076-6E0D-151E-B074-BCDB182AF87C}"/>
              </a:ext>
            </a:extLst>
          </p:cNvPr>
          <p:cNvSpPr txBox="1">
            <a:spLocks/>
          </p:cNvSpPr>
          <p:nvPr/>
        </p:nvSpPr>
        <p:spPr>
          <a:xfrm>
            <a:off x="3406753" y="4314049"/>
            <a:ext cx="2305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Prototype</a:t>
            </a:r>
          </a:p>
        </p:txBody>
      </p:sp>
      <p:sp>
        <p:nvSpPr>
          <p:cNvPr id="3" name="Google Shape;267;p32">
            <a:extLst>
              <a:ext uri="{FF2B5EF4-FFF2-40B4-BE49-F238E27FC236}">
                <a16:creationId xmlns:a16="http://schemas.microsoft.com/office/drawing/2014/main" id="{4B9F428B-F5BB-0B39-9402-1186806CA30A}"/>
              </a:ext>
            </a:extLst>
          </p:cNvPr>
          <p:cNvSpPr txBox="1">
            <a:spLocks/>
          </p:cNvSpPr>
          <p:nvPr/>
        </p:nvSpPr>
        <p:spPr>
          <a:xfrm>
            <a:off x="686204" y="931746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01</a:t>
            </a:r>
          </a:p>
        </p:txBody>
      </p:sp>
      <p:sp>
        <p:nvSpPr>
          <p:cNvPr id="4" name="Google Shape;274;p32">
            <a:extLst>
              <a:ext uri="{FF2B5EF4-FFF2-40B4-BE49-F238E27FC236}">
                <a16:creationId xmlns:a16="http://schemas.microsoft.com/office/drawing/2014/main" id="{06BE4318-7433-5D55-F9B9-0DF05601DA55}"/>
              </a:ext>
            </a:extLst>
          </p:cNvPr>
          <p:cNvSpPr txBox="1">
            <a:spLocks/>
          </p:cNvSpPr>
          <p:nvPr/>
        </p:nvSpPr>
        <p:spPr>
          <a:xfrm>
            <a:off x="670706" y="1502030"/>
            <a:ext cx="2305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Our Team</a:t>
            </a:r>
          </a:p>
        </p:txBody>
      </p:sp>
    </p:spTree>
    <p:extLst>
      <p:ext uri="{BB962C8B-B14F-4D97-AF65-F5344CB8AC3E}">
        <p14:creationId xmlns:p14="http://schemas.microsoft.com/office/powerpoint/2010/main" val="233543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</a:t>
            </a:r>
            <a:endParaRPr dirty="0"/>
          </a:p>
        </p:txBody>
      </p:sp>
      <p:sp>
        <p:nvSpPr>
          <p:cNvPr id="281" name="Google Shape;281;p33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83" name="Google Shape;283;p33"/>
          <p:cNvSpPr/>
          <p:nvPr/>
        </p:nvSpPr>
        <p:spPr>
          <a:xfrm flipH="1">
            <a:off x="-886488" y="204888"/>
            <a:ext cx="1381225" cy="660225"/>
          </a:xfrm>
          <a:custGeom>
            <a:avLst/>
            <a:gdLst/>
            <a:ahLst/>
            <a:cxnLst/>
            <a:rect l="l" t="t" r="r" b="b"/>
            <a:pathLst>
              <a:path w="55249" h="26409" extrusionOk="0">
                <a:moveTo>
                  <a:pt x="54174" y="18323"/>
                </a:moveTo>
                <a:cubicBezTo>
                  <a:pt x="53581" y="18323"/>
                  <a:pt x="53099" y="17842"/>
                  <a:pt x="53099" y="17248"/>
                </a:cubicBezTo>
                <a:cubicBezTo>
                  <a:pt x="53099" y="16656"/>
                  <a:pt x="53581" y="16175"/>
                  <a:pt x="54174" y="16175"/>
                </a:cubicBezTo>
                <a:cubicBezTo>
                  <a:pt x="54768" y="16175"/>
                  <a:pt x="55249" y="16656"/>
                  <a:pt x="55249" y="17248"/>
                </a:cubicBezTo>
                <a:cubicBezTo>
                  <a:pt x="55249" y="17842"/>
                  <a:pt x="54768" y="18323"/>
                  <a:pt x="54174" y="18323"/>
                </a:cubicBezTo>
                <a:close/>
                <a:moveTo>
                  <a:pt x="54174" y="10235"/>
                </a:moveTo>
                <a:cubicBezTo>
                  <a:pt x="53581" y="10235"/>
                  <a:pt x="53099" y="9755"/>
                  <a:pt x="53099" y="9161"/>
                </a:cubicBezTo>
                <a:cubicBezTo>
                  <a:pt x="53099" y="8568"/>
                  <a:pt x="53581" y="8088"/>
                  <a:pt x="54174" y="8088"/>
                </a:cubicBezTo>
                <a:cubicBezTo>
                  <a:pt x="54768" y="8088"/>
                  <a:pt x="55249" y="8568"/>
                  <a:pt x="55249" y="9161"/>
                </a:cubicBezTo>
                <a:cubicBezTo>
                  <a:pt x="55249" y="9755"/>
                  <a:pt x="54768" y="10235"/>
                  <a:pt x="54174" y="10235"/>
                </a:cubicBezTo>
                <a:close/>
                <a:moveTo>
                  <a:pt x="54174" y="2148"/>
                </a:moveTo>
                <a:cubicBezTo>
                  <a:pt x="53581" y="2148"/>
                  <a:pt x="53099" y="1667"/>
                  <a:pt x="53099" y="1075"/>
                </a:cubicBezTo>
                <a:cubicBezTo>
                  <a:pt x="53099" y="481"/>
                  <a:pt x="53581" y="0"/>
                  <a:pt x="54174" y="0"/>
                </a:cubicBezTo>
                <a:cubicBezTo>
                  <a:pt x="54768" y="0"/>
                  <a:pt x="55249" y="481"/>
                  <a:pt x="55249" y="1075"/>
                </a:cubicBezTo>
                <a:cubicBezTo>
                  <a:pt x="55249" y="1667"/>
                  <a:pt x="54768" y="2148"/>
                  <a:pt x="54174" y="2148"/>
                </a:cubicBezTo>
                <a:close/>
                <a:moveTo>
                  <a:pt x="45324" y="26409"/>
                </a:moveTo>
                <a:cubicBezTo>
                  <a:pt x="44731" y="26409"/>
                  <a:pt x="44249" y="25928"/>
                  <a:pt x="44249" y="25336"/>
                </a:cubicBezTo>
                <a:cubicBezTo>
                  <a:pt x="44249" y="24743"/>
                  <a:pt x="44731" y="24262"/>
                  <a:pt x="45324" y="24262"/>
                </a:cubicBezTo>
                <a:cubicBezTo>
                  <a:pt x="45918" y="24262"/>
                  <a:pt x="46399" y="24743"/>
                  <a:pt x="46399" y="25336"/>
                </a:cubicBezTo>
                <a:cubicBezTo>
                  <a:pt x="46399" y="25928"/>
                  <a:pt x="45918" y="26409"/>
                  <a:pt x="45324" y="26409"/>
                </a:cubicBezTo>
                <a:close/>
                <a:moveTo>
                  <a:pt x="45324" y="18323"/>
                </a:moveTo>
                <a:cubicBezTo>
                  <a:pt x="44731" y="18323"/>
                  <a:pt x="44249" y="17842"/>
                  <a:pt x="44249" y="17248"/>
                </a:cubicBezTo>
                <a:cubicBezTo>
                  <a:pt x="44249" y="16656"/>
                  <a:pt x="44731" y="16175"/>
                  <a:pt x="45324" y="16175"/>
                </a:cubicBezTo>
                <a:cubicBezTo>
                  <a:pt x="45918" y="16175"/>
                  <a:pt x="46399" y="16656"/>
                  <a:pt x="46399" y="17248"/>
                </a:cubicBezTo>
                <a:cubicBezTo>
                  <a:pt x="46399" y="17842"/>
                  <a:pt x="45918" y="18323"/>
                  <a:pt x="45324" y="18323"/>
                </a:cubicBezTo>
                <a:close/>
                <a:moveTo>
                  <a:pt x="45324" y="10235"/>
                </a:moveTo>
                <a:cubicBezTo>
                  <a:pt x="44731" y="10235"/>
                  <a:pt x="44249" y="9755"/>
                  <a:pt x="44249" y="9161"/>
                </a:cubicBezTo>
                <a:cubicBezTo>
                  <a:pt x="44249" y="8568"/>
                  <a:pt x="44731" y="8088"/>
                  <a:pt x="45324" y="8088"/>
                </a:cubicBezTo>
                <a:cubicBezTo>
                  <a:pt x="45918" y="8088"/>
                  <a:pt x="46399" y="8568"/>
                  <a:pt x="46399" y="9161"/>
                </a:cubicBezTo>
                <a:cubicBezTo>
                  <a:pt x="46399" y="9755"/>
                  <a:pt x="45918" y="10235"/>
                  <a:pt x="45324" y="10235"/>
                </a:cubicBezTo>
                <a:close/>
                <a:moveTo>
                  <a:pt x="45324" y="2148"/>
                </a:moveTo>
                <a:cubicBezTo>
                  <a:pt x="44731" y="2148"/>
                  <a:pt x="44249" y="1667"/>
                  <a:pt x="44249" y="1075"/>
                </a:cubicBezTo>
                <a:cubicBezTo>
                  <a:pt x="44249" y="481"/>
                  <a:pt x="44731" y="0"/>
                  <a:pt x="45324" y="0"/>
                </a:cubicBezTo>
                <a:cubicBezTo>
                  <a:pt x="45918" y="0"/>
                  <a:pt x="46399" y="481"/>
                  <a:pt x="46399" y="1075"/>
                </a:cubicBezTo>
                <a:cubicBezTo>
                  <a:pt x="46399" y="1667"/>
                  <a:pt x="45918" y="2148"/>
                  <a:pt x="45324" y="2148"/>
                </a:cubicBezTo>
                <a:close/>
                <a:moveTo>
                  <a:pt x="36474" y="26409"/>
                </a:moveTo>
                <a:cubicBezTo>
                  <a:pt x="35881" y="26409"/>
                  <a:pt x="35399" y="25928"/>
                  <a:pt x="35399" y="25336"/>
                </a:cubicBezTo>
                <a:cubicBezTo>
                  <a:pt x="35399" y="24743"/>
                  <a:pt x="35881" y="24262"/>
                  <a:pt x="36474" y="24262"/>
                </a:cubicBezTo>
                <a:cubicBezTo>
                  <a:pt x="37068" y="24262"/>
                  <a:pt x="37549" y="24743"/>
                  <a:pt x="37549" y="25336"/>
                </a:cubicBezTo>
                <a:cubicBezTo>
                  <a:pt x="37549" y="25928"/>
                  <a:pt x="37068" y="26409"/>
                  <a:pt x="36474" y="26409"/>
                </a:cubicBezTo>
                <a:close/>
                <a:moveTo>
                  <a:pt x="36474" y="18321"/>
                </a:moveTo>
                <a:cubicBezTo>
                  <a:pt x="35881" y="18321"/>
                  <a:pt x="35399" y="17842"/>
                  <a:pt x="35399" y="17248"/>
                </a:cubicBezTo>
                <a:cubicBezTo>
                  <a:pt x="35399" y="16656"/>
                  <a:pt x="35881" y="16175"/>
                  <a:pt x="36474" y="16175"/>
                </a:cubicBezTo>
                <a:cubicBezTo>
                  <a:pt x="37068" y="16175"/>
                  <a:pt x="37549" y="16656"/>
                  <a:pt x="37549" y="17248"/>
                </a:cubicBezTo>
                <a:cubicBezTo>
                  <a:pt x="37549" y="17842"/>
                  <a:pt x="37068" y="18321"/>
                  <a:pt x="36474" y="18321"/>
                </a:cubicBezTo>
                <a:close/>
                <a:moveTo>
                  <a:pt x="36474" y="10235"/>
                </a:moveTo>
                <a:cubicBezTo>
                  <a:pt x="35881" y="10235"/>
                  <a:pt x="35399" y="9755"/>
                  <a:pt x="35399" y="9161"/>
                </a:cubicBezTo>
                <a:cubicBezTo>
                  <a:pt x="35399" y="8568"/>
                  <a:pt x="35881" y="8088"/>
                  <a:pt x="36474" y="8088"/>
                </a:cubicBezTo>
                <a:cubicBezTo>
                  <a:pt x="37068" y="8088"/>
                  <a:pt x="37549" y="8568"/>
                  <a:pt x="37549" y="9161"/>
                </a:cubicBezTo>
                <a:cubicBezTo>
                  <a:pt x="37549" y="9755"/>
                  <a:pt x="37068" y="10235"/>
                  <a:pt x="36474" y="10235"/>
                </a:cubicBezTo>
                <a:close/>
                <a:moveTo>
                  <a:pt x="36474" y="2148"/>
                </a:moveTo>
                <a:cubicBezTo>
                  <a:pt x="35881" y="2148"/>
                  <a:pt x="35399" y="1667"/>
                  <a:pt x="35399" y="1075"/>
                </a:cubicBezTo>
                <a:cubicBezTo>
                  <a:pt x="35399" y="481"/>
                  <a:pt x="35881" y="0"/>
                  <a:pt x="36474" y="0"/>
                </a:cubicBezTo>
                <a:cubicBezTo>
                  <a:pt x="37068" y="0"/>
                  <a:pt x="37549" y="481"/>
                  <a:pt x="37549" y="1075"/>
                </a:cubicBezTo>
                <a:cubicBezTo>
                  <a:pt x="37549" y="1667"/>
                  <a:pt x="37068" y="2148"/>
                  <a:pt x="36474" y="2148"/>
                </a:cubicBezTo>
                <a:close/>
                <a:moveTo>
                  <a:pt x="27625" y="26409"/>
                </a:moveTo>
                <a:cubicBezTo>
                  <a:pt x="27031" y="26409"/>
                  <a:pt x="26549" y="25928"/>
                  <a:pt x="26549" y="25336"/>
                </a:cubicBezTo>
                <a:cubicBezTo>
                  <a:pt x="26549" y="24743"/>
                  <a:pt x="27031" y="24262"/>
                  <a:pt x="27625" y="24262"/>
                </a:cubicBezTo>
                <a:cubicBezTo>
                  <a:pt x="28218" y="24262"/>
                  <a:pt x="28700" y="24743"/>
                  <a:pt x="28700" y="25336"/>
                </a:cubicBezTo>
                <a:cubicBezTo>
                  <a:pt x="28700" y="25928"/>
                  <a:pt x="28218" y="26409"/>
                  <a:pt x="27625" y="26409"/>
                </a:cubicBezTo>
                <a:close/>
                <a:moveTo>
                  <a:pt x="27625" y="18321"/>
                </a:moveTo>
                <a:cubicBezTo>
                  <a:pt x="27031" y="18321"/>
                  <a:pt x="26549" y="17842"/>
                  <a:pt x="26549" y="17248"/>
                </a:cubicBezTo>
                <a:cubicBezTo>
                  <a:pt x="26549" y="16656"/>
                  <a:pt x="27031" y="16175"/>
                  <a:pt x="27625" y="16175"/>
                </a:cubicBezTo>
                <a:cubicBezTo>
                  <a:pt x="28218" y="16175"/>
                  <a:pt x="28700" y="16656"/>
                  <a:pt x="28700" y="17248"/>
                </a:cubicBezTo>
                <a:cubicBezTo>
                  <a:pt x="28700" y="17842"/>
                  <a:pt x="28218" y="18321"/>
                  <a:pt x="27625" y="18321"/>
                </a:cubicBezTo>
                <a:close/>
                <a:moveTo>
                  <a:pt x="27625" y="10235"/>
                </a:moveTo>
                <a:cubicBezTo>
                  <a:pt x="27031" y="10235"/>
                  <a:pt x="26549" y="9755"/>
                  <a:pt x="26549" y="9161"/>
                </a:cubicBezTo>
                <a:cubicBezTo>
                  <a:pt x="26549" y="8568"/>
                  <a:pt x="27031" y="8088"/>
                  <a:pt x="27625" y="8088"/>
                </a:cubicBezTo>
                <a:cubicBezTo>
                  <a:pt x="28218" y="8088"/>
                  <a:pt x="28700" y="8568"/>
                  <a:pt x="28700" y="9161"/>
                </a:cubicBezTo>
                <a:cubicBezTo>
                  <a:pt x="28700" y="9755"/>
                  <a:pt x="28218" y="10235"/>
                  <a:pt x="27625" y="10235"/>
                </a:cubicBezTo>
                <a:close/>
                <a:moveTo>
                  <a:pt x="27625" y="2148"/>
                </a:moveTo>
                <a:cubicBezTo>
                  <a:pt x="27031" y="2148"/>
                  <a:pt x="26549" y="1667"/>
                  <a:pt x="26549" y="1075"/>
                </a:cubicBezTo>
                <a:cubicBezTo>
                  <a:pt x="26549" y="481"/>
                  <a:pt x="27031" y="0"/>
                  <a:pt x="27625" y="0"/>
                </a:cubicBezTo>
                <a:cubicBezTo>
                  <a:pt x="28218" y="0"/>
                  <a:pt x="28700" y="481"/>
                  <a:pt x="28700" y="1075"/>
                </a:cubicBezTo>
                <a:cubicBezTo>
                  <a:pt x="28700" y="1667"/>
                  <a:pt x="28218" y="2148"/>
                  <a:pt x="27625" y="2148"/>
                </a:cubicBezTo>
                <a:close/>
                <a:moveTo>
                  <a:pt x="18775" y="26409"/>
                </a:moveTo>
                <a:cubicBezTo>
                  <a:pt x="18181" y="26409"/>
                  <a:pt x="17699" y="25928"/>
                  <a:pt x="17699" y="25336"/>
                </a:cubicBezTo>
                <a:cubicBezTo>
                  <a:pt x="17699" y="24743"/>
                  <a:pt x="18181" y="24262"/>
                  <a:pt x="18775" y="24262"/>
                </a:cubicBezTo>
                <a:cubicBezTo>
                  <a:pt x="19368" y="24262"/>
                  <a:pt x="19850" y="24743"/>
                  <a:pt x="19850" y="25336"/>
                </a:cubicBezTo>
                <a:cubicBezTo>
                  <a:pt x="19850" y="25928"/>
                  <a:pt x="19368" y="26409"/>
                  <a:pt x="18775" y="26409"/>
                </a:cubicBezTo>
                <a:close/>
                <a:moveTo>
                  <a:pt x="18775" y="18321"/>
                </a:moveTo>
                <a:cubicBezTo>
                  <a:pt x="18181" y="18321"/>
                  <a:pt x="17699" y="17842"/>
                  <a:pt x="17699" y="17248"/>
                </a:cubicBezTo>
                <a:cubicBezTo>
                  <a:pt x="17699" y="16656"/>
                  <a:pt x="18181" y="16175"/>
                  <a:pt x="18775" y="16175"/>
                </a:cubicBezTo>
                <a:cubicBezTo>
                  <a:pt x="19368" y="16175"/>
                  <a:pt x="19850" y="16656"/>
                  <a:pt x="19850" y="17248"/>
                </a:cubicBezTo>
                <a:cubicBezTo>
                  <a:pt x="19850" y="17842"/>
                  <a:pt x="19368" y="18321"/>
                  <a:pt x="18775" y="18321"/>
                </a:cubicBezTo>
                <a:close/>
                <a:moveTo>
                  <a:pt x="18775" y="10235"/>
                </a:moveTo>
                <a:cubicBezTo>
                  <a:pt x="18181" y="10235"/>
                  <a:pt x="17699" y="9755"/>
                  <a:pt x="17699" y="9161"/>
                </a:cubicBezTo>
                <a:cubicBezTo>
                  <a:pt x="17699" y="8568"/>
                  <a:pt x="18181" y="8088"/>
                  <a:pt x="18775" y="8088"/>
                </a:cubicBezTo>
                <a:cubicBezTo>
                  <a:pt x="19368" y="8088"/>
                  <a:pt x="19850" y="8568"/>
                  <a:pt x="19850" y="9161"/>
                </a:cubicBezTo>
                <a:cubicBezTo>
                  <a:pt x="19850" y="9755"/>
                  <a:pt x="19368" y="10235"/>
                  <a:pt x="18775" y="10235"/>
                </a:cubicBezTo>
                <a:close/>
                <a:moveTo>
                  <a:pt x="18775" y="2148"/>
                </a:moveTo>
                <a:cubicBezTo>
                  <a:pt x="18181" y="2148"/>
                  <a:pt x="17699" y="1667"/>
                  <a:pt x="17699" y="1075"/>
                </a:cubicBezTo>
                <a:cubicBezTo>
                  <a:pt x="17699" y="481"/>
                  <a:pt x="18181" y="0"/>
                  <a:pt x="18775" y="0"/>
                </a:cubicBezTo>
                <a:cubicBezTo>
                  <a:pt x="19368" y="0"/>
                  <a:pt x="19850" y="481"/>
                  <a:pt x="19850" y="1075"/>
                </a:cubicBezTo>
                <a:cubicBezTo>
                  <a:pt x="19850" y="1667"/>
                  <a:pt x="19368" y="2148"/>
                  <a:pt x="18775" y="2148"/>
                </a:cubicBezTo>
                <a:close/>
                <a:moveTo>
                  <a:pt x="9925" y="26409"/>
                </a:moveTo>
                <a:cubicBezTo>
                  <a:pt x="9331" y="26409"/>
                  <a:pt x="8849" y="25928"/>
                  <a:pt x="8849" y="25336"/>
                </a:cubicBezTo>
                <a:cubicBezTo>
                  <a:pt x="8849" y="24743"/>
                  <a:pt x="9331" y="24262"/>
                  <a:pt x="9925" y="24262"/>
                </a:cubicBezTo>
                <a:cubicBezTo>
                  <a:pt x="10518" y="24262"/>
                  <a:pt x="11000" y="24743"/>
                  <a:pt x="11000" y="25336"/>
                </a:cubicBezTo>
                <a:cubicBezTo>
                  <a:pt x="11000" y="25928"/>
                  <a:pt x="10518" y="26409"/>
                  <a:pt x="9925" y="26409"/>
                </a:cubicBezTo>
                <a:close/>
                <a:moveTo>
                  <a:pt x="9925" y="18321"/>
                </a:moveTo>
                <a:cubicBezTo>
                  <a:pt x="9331" y="18321"/>
                  <a:pt x="8849" y="17842"/>
                  <a:pt x="8849" y="17248"/>
                </a:cubicBezTo>
                <a:cubicBezTo>
                  <a:pt x="8849" y="16656"/>
                  <a:pt x="9331" y="16175"/>
                  <a:pt x="9925" y="16175"/>
                </a:cubicBezTo>
                <a:cubicBezTo>
                  <a:pt x="10518" y="16175"/>
                  <a:pt x="11000" y="16656"/>
                  <a:pt x="11000" y="17248"/>
                </a:cubicBezTo>
                <a:cubicBezTo>
                  <a:pt x="11000" y="17842"/>
                  <a:pt x="10518" y="18321"/>
                  <a:pt x="9925" y="18321"/>
                </a:cubicBezTo>
                <a:close/>
                <a:moveTo>
                  <a:pt x="9925" y="10235"/>
                </a:moveTo>
                <a:cubicBezTo>
                  <a:pt x="9331" y="10235"/>
                  <a:pt x="8849" y="9755"/>
                  <a:pt x="8849" y="9161"/>
                </a:cubicBezTo>
                <a:cubicBezTo>
                  <a:pt x="8849" y="8568"/>
                  <a:pt x="9331" y="8088"/>
                  <a:pt x="9925" y="8088"/>
                </a:cubicBezTo>
                <a:cubicBezTo>
                  <a:pt x="10518" y="8088"/>
                  <a:pt x="11000" y="8568"/>
                  <a:pt x="11000" y="9161"/>
                </a:cubicBezTo>
                <a:cubicBezTo>
                  <a:pt x="11000" y="9755"/>
                  <a:pt x="10518" y="10235"/>
                  <a:pt x="9925" y="10235"/>
                </a:cubicBezTo>
                <a:close/>
                <a:moveTo>
                  <a:pt x="9925" y="2148"/>
                </a:moveTo>
                <a:cubicBezTo>
                  <a:pt x="9331" y="2148"/>
                  <a:pt x="8849" y="1667"/>
                  <a:pt x="8849" y="1075"/>
                </a:cubicBezTo>
                <a:cubicBezTo>
                  <a:pt x="8849" y="481"/>
                  <a:pt x="9331" y="0"/>
                  <a:pt x="9925" y="0"/>
                </a:cubicBezTo>
                <a:cubicBezTo>
                  <a:pt x="10518" y="0"/>
                  <a:pt x="11000" y="481"/>
                  <a:pt x="11000" y="1075"/>
                </a:cubicBezTo>
                <a:cubicBezTo>
                  <a:pt x="11000" y="1667"/>
                  <a:pt x="10518" y="2148"/>
                  <a:pt x="9925" y="2148"/>
                </a:cubicBezTo>
                <a:close/>
                <a:moveTo>
                  <a:pt x="1075" y="26409"/>
                </a:moveTo>
                <a:cubicBezTo>
                  <a:pt x="481" y="26409"/>
                  <a:pt x="0" y="25928"/>
                  <a:pt x="0" y="25336"/>
                </a:cubicBezTo>
                <a:cubicBezTo>
                  <a:pt x="0" y="24743"/>
                  <a:pt x="481" y="24262"/>
                  <a:pt x="1075" y="24262"/>
                </a:cubicBezTo>
                <a:cubicBezTo>
                  <a:pt x="1668" y="24262"/>
                  <a:pt x="2150" y="24743"/>
                  <a:pt x="2150" y="25336"/>
                </a:cubicBezTo>
                <a:cubicBezTo>
                  <a:pt x="2150" y="25928"/>
                  <a:pt x="1668" y="26409"/>
                  <a:pt x="1075" y="26409"/>
                </a:cubicBezTo>
                <a:close/>
                <a:moveTo>
                  <a:pt x="1075" y="18321"/>
                </a:moveTo>
                <a:cubicBezTo>
                  <a:pt x="481" y="18321"/>
                  <a:pt x="0" y="17842"/>
                  <a:pt x="0" y="17248"/>
                </a:cubicBezTo>
                <a:cubicBezTo>
                  <a:pt x="0" y="16656"/>
                  <a:pt x="481" y="16175"/>
                  <a:pt x="1075" y="16175"/>
                </a:cubicBezTo>
                <a:cubicBezTo>
                  <a:pt x="1668" y="16175"/>
                  <a:pt x="2150" y="16656"/>
                  <a:pt x="2150" y="17248"/>
                </a:cubicBezTo>
                <a:cubicBezTo>
                  <a:pt x="2150" y="17842"/>
                  <a:pt x="1668" y="18321"/>
                  <a:pt x="1075" y="18321"/>
                </a:cubicBezTo>
                <a:close/>
                <a:moveTo>
                  <a:pt x="1075" y="10235"/>
                </a:moveTo>
                <a:cubicBezTo>
                  <a:pt x="481" y="10235"/>
                  <a:pt x="0" y="9755"/>
                  <a:pt x="0" y="9161"/>
                </a:cubicBezTo>
                <a:cubicBezTo>
                  <a:pt x="0" y="8568"/>
                  <a:pt x="481" y="8088"/>
                  <a:pt x="1075" y="8088"/>
                </a:cubicBezTo>
                <a:cubicBezTo>
                  <a:pt x="1668" y="8088"/>
                  <a:pt x="2150" y="8568"/>
                  <a:pt x="2150" y="9161"/>
                </a:cubicBezTo>
                <a:cubicBezTo>
                  <a:pt x="2150" y="9755"/>
                  <a:pt x="1668" y="10235"/>
                  <a:pt x="1075" y="10235"/>
                </a:cubicBezTo>
                <a:close/>
                <a:moveTo>
                  <a:pt x="1075" y="2148"/>
                </a:moveTo>
                <a:cubicBezTo>
                  <a:pt x="481" y="2148"/>
                  <a:pt x="0" y="1667"/>
                  <a:pt x="0" y="1075"/>
                </a:cubicBezTo>
                <a:cubicBezTo>
                  <a:pt x="0" y="481"/>
                  <a:pt x="481" y="0"/>
                  <a:pt x="1075" y="0"/>
                </a:cubicBezTo>
                <a:cubicBezTo>
                  <a:pt x="1668" y="0"/>
                  <a:pt x="2150" y="481"/>
                  <a:pt x="2150" y="1075"/>
                </a:cubicBezTo>
                <a:cubicBezTo>
                  <a:pt x="2150" y="1667"/>
                  <a:pt x="1668" y="2148"/>
                  <a:pt x="1075" y="2148"/>
                </a:cubicBezTo>
                <a:close/>
                <a:moveTo>
                  <a:pt x="54174" y="24261"/>
                </a:moveTo>
                <a:cubicBezTo>
                  <a:pt x="54768" y="24261"/>
                  <a:pt x="55249" y="24742"/>
                  <a:pt x="55249" y="25336"/>
                </a:cubicBezTo>
                <a:cubicBezTo>
                  <a:pt x="55249" y="25928"/>
                  <a:pt x="54768" y="26409"/>
                  <a:pt x="54174" y="26409"/>
                </a:cubicBezTo>
                <a:cubicBezTo>
                  <a:pt x="53581" y="26409"/>
                  <a:pt x="53099" y="25928"/>
                  <a:pt x="53099" y="25336"/>
                </a:cubicBezTo>
                <a:cubicBezTo>
                  <a:pt x="53099" y="24742"/>
                  <a:pt x="53581" y="24261"/>
                  <a:pt x="54174" y="2426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3"/>
          <p:cNvSpPr/>
          <p:nvPr/>
        </p:nvSpPr>
        <p:spPr>
          <a:xfrm flipH="1">
            <a:off x="-457188" y="4598450"/>
            <a:ext cx="1518300" cy="32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33"/>
          <p:cNvGrpSpPr/>
          <p:nvPr/>
        </p:nvGrpSpPr>
        <p:grpSpPr>
          <a:xfrm>
            <a:off x="6149678" y="3506230"/>
            <a:ext cx="2016133" cy="1641770"/>
            <a:chOff x="6149678" y="3506230"/>
            <a:chExt cx="2016133" cy="1641770"/>
          </a:xfrm>
        </p:grpSpPr>
        <p:sp>
          <p:nvSpPr>
            <p:cNvPr id="286" name="Google Shape;286;p33"/>
            <p:cNvSpPr/>
            <p:nvPr/>
          </p:nvSpPr>
          <p:spPr>
            <a:xfrm flipH="1">
              <a:off x="6149678" y="3506230"/>
              <a:ext cx="1381158" cy="1381178"/>
            </a:xfrm>
            <a:custGeom>
              <a:avLst/>
              <a:gdLst/>
              <a:ahLst/>
              <a:cxnLst/>
              <a:rect l="l" t="t" r="r" b="b"/>
              <a:pathLst>
                <a:path w="69153" h="69154" extrusionOk="0">
                  <a:moveTo>
                    <a:pt x="69152" y="14256"/>
                  </a:moveTo>
                  <a:lnTo>
                    <a:pt x="69152" y="0"/>
                  </a:lnTo>
                  <a:lnTo>
                    <a:pt x="0" y="0"/>
                  </a:lnTo>
                  <a:lnTo>
                    <a:pt x="0" y="69153"/>
                  </a:lnTo>
                  <a:lnTo>
                    <a:pt x="14256" y="69153"/>
                  </a:lnTo>
                  <a:cubicBezTo>
                    <a:pt x="44575" y="69153"/>
                    <a:pt x="69152" y="44576"/>
                    <a:pt x="69152" y="142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3"/>
            <p:cNvSpPr/>
            <p:nvPr/>
          </p:nvSpPr>
          <p:spPr>
            <a:xfrm flipH="1">
              <a:off x="6556612" y="3867900"/>
              <a:ext cx="1609200" cy="128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Google Shape;514;p45">
            <a:extLst>
              <a:ext uri="{FF2B5EF4-FFF2-40B4-BE49-F238E27FC236}">
                <a16:creationId xmlns:a16="http://schemas.microsoft.com/office/drawing/2014/main" id="{3C6F2E7A-3329-8E06-7F2D-00C65E1B29D4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4800" r="24800"/>
          <a:stretch/>
        </p:blipFill>
        <p:spPr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93" name="Google Shape;293;p34"/>
          <p:cNvSpPr txBox="1">
            <a:spLocks noGrp="1"/>
          </p:cNvSpPr>
          <p:nvPr>
            <p:ph type="body" idx="1"/>
          </p:nvPr>
        </p:nvSpPr>
        <p:spPr>
          <a:xfrm>
            <a:off x="712924" y="1319988"/>
            <a:ext cx="4029559" cy="30913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Clr>
                <a:srgbClr val="000000"/>
              </a:buClr>
              <a:buNone/>
            </a:pPr>
            <a:r>
              <a:rPr lang="en-US" sz="1800" dirty="0">
                <a:solidFill>
                  <a:schemeClr val="dk1"/>
                </a:solidFill>
                <a:sym typeface="Arial"/>
              </a:rPr>
              <a:t>DermaByte is a comprehensive healthcare Solutions aimed at improving patient care, early disease detection, and enhancing communication between patients, dermatologists, and laboratories. It consists of four main modules: Automation Diagnosis, Online Consultation, Dermatologists, and Laboratories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295" name="Google Shape;295;p34"/>
          <p:cNvSpPr/>
          <p:nvPr/>
        </p:nvSpPr>
        <p:spPr>
          <a:xfrm flipH="1">
            <a:off x="8562312" y="4395888"/>
            <a:ext cx="1381225" cy="660225"/>
          </a:xfrm>
          <a:custGeom>
            <a:avLst/>
            <a:gdLst/>
            <a:ahLst/>
            <a:cxnLst/>
            <a:rect l="l" t="t" r="r" b="b"/>
            <a:pathLst>
              <a:path w="55249" h="26409" extrusionOk="0">
                <a:moveTo>
                  <a:pt x="54174" y="18323"/>
                </a:moveTo>
                <a:cubicBezTo>
                  <a:pt x="53581" y="18323"/>
                  <a:pt x="53099" y="17842"/>
                  <a:pt x="53099" y="17248"/>
                </a:cubicBezTo>
                <a:cubicBezTo>
                  <a:pt x="53099" y="16656"/>
                  <a:pt x="53581" y="16175"/>
                  <a:pt x="54174" y="16175"/>
                </a:cubicBezTo>
                <a:cubicBezTo>
                  <a:pt x="54768" y="16175"/>
                  <a:pt x="55249" y="16656"/>
                  <a:pt x="55249" y="17248"/>
                </a:cubicBezTo>
                <a:cubicBezTo>
                  <a:pt x="55249" y="17842"/>
                  <a:pt x="54768" y="18323"/>
                  <a:pt x="54174" y="18323"/>
                </a:cubicBezTo>
                <a:close/>
                <a:moveTo>
                  <a:pt x="54174" y="10235"/>
                </a:moveTo>
                <a:cubicBezTo>
                  <a:pt x="53581" y="10235"/>
                  <a:pt x="53099" y="9755"/>
                  <a:pt x="53099" y="9161"/>
                </a:cubicBezTo>
                <a:cubicBezTo>
                  <a:pt x="53099" y="8568"/>
                  <a:pt x="53581" y="8088"/>
                  <a:pt x="54174" y="8088"/>
                </a:cubicBezTo>
                <a:cubicBezTo>
                  <a:pt x="54768" y="8088"/>
                  <a:pt x="55249" y="8568"/>
                  <a:pt x="55249" y="9161"/>
                </a:cubicBezTo>
                <a:cubicBezTo>
                  <a:pt x="55249" y="9755"/>
                  <a:pt x="54768" y="10235"/>
                  <a:pt x="54174" y="10235"/>
                </a:cubicBezTo>
                <a:close/>
                <a:moveTo>
                  <a:pt x="54174" y="2148"/>
                </a:moveTo>
                <a:cubicBezTo>
                  <a:pt x="53581" y="2148"/>
                  <a:pt x="53099" y="1667"/>
                  <a:pt x="53099" y="1075"/>
                </a:cubicBezTo>
                <a:cubicBezTo>
                  <a:pt x="53099" y="481"/>
                  <a:pt x="53581" y="0"/>
                  <a:pt x="54174" y="0"/>
                </a:cubicBezTo>
                <a:cubicBezTo>
                  <a:pt x="54768" y="0"/>
                  <a:pt x="55249" y="481"/>
                  <a:pt x="55249" y="1075"/>
                </a:cubicBezTo>
                <a:cubicBezTo>
                  <a:pt x="55249" y="1667"/>
                  <a:pt x="54768" y="2148"/>
                  <a:pt x="54174" y="2148"/>
                </a:cubicBezTo>
                <a:close/>
                <a:moveTo>
                  <a:pt x="45324" y="26409"/>
                </a:moveTo>
                <a:cubicBezTo>
                  <a:pt x="44731" y="26409"/>
                  <a:pt x="44249" y="25928"/>
                  <a:pt x="44249" y="25336"/>
                </a:cubicBezTo>
                <a:cubicBezTo>
                  <a:pt x="44249" y="24743"/>
                  <a:pt x="44731" y="24262"/>
                  <a:pt x="45324" y="24262"/>
                </a:cubicBezTo>
                <a:cubicBezTo>
                  <a:pt x="45918" y="24262"/>
                  <a:pt x="46399" y="24743"/>
                  <a:pt x="46399" y="25336"/>
                </a:cubicBezTo>
                <a:cubicBezTo>
                  <a:pt x="46399" y="25928"/>
                  <a:pt x="45918" y="26409"/>
                  <a:pt x="45324" y="26409"/>
                </a:cubicBezTo>
                <a:close/>
                <a:moveTo>
                  <a:pt x="45324" y="18323"/>
                </a:moveTo>
                <a:cubicBezTo>
                  <a:pt x="44731" y="18323"/>
                  <a:pt x="44249" y="17842"/>
                  <a:pt x="44249" y="17248"/>
                </a:cubicBezTo>
                <a:cubicBezTo>
                  <a:pt x="44249" y="16656"/>
                  <a:pt x="44731" y="16175"/>
                  <a:pt x="45324" y="16175"/>
                </a:cubicBezTo>
                <a:cubicBezTo>
                  <a:pt x="45918" y="16175"/>
                  <a:pt x="46399" y="16656"/>
                  <a:pt x="46399" y="17248"/>
                </a:cubicBezTo>
                <a:cubicBezTo>
                  <a:pt x="46399" y="17842"/>
                  <a:pt x="45918" y="18323"/>
                  <a:pt x="45324" y="18323"/>
                </a:cubicBezTo>
                <a:close/>
                <a:moveTo>
                  <a:pt x="45324" y="10235"/>
                </a:moveTo>
                <a:cubicBezTo>
                  <a:pt x="44731" y="10235"/>
                  <a:pt x="44249" y="9755"/>
                  <a:pt x="44249" y="9161"/>
                </a:cubicBezTo>
                <a:cubicBezTo>
                  <a:pt x="44249" y="8568"/>
                  <a:pt x="44731" y="8088"/>
                  <a:pt x="45324" y="8088"/>
                </a:cubicBezTo>
                <a:cubicBezTo>
                  <a:pt x="45918" y="8088"/>
                  <a:pt x="46399" y="8568"/>
                  <a:pt x="46399" y="9161"/>
                </a:cubicBezTo>
                <a:cubicBezTo>
                  <a:pt x="46399" y="9755"/>
                  <a:pt x="45918" y="10235"/>
                  <a:pt x="45324" y="10235"/>
                </a:cubicBezTo>
                <a:close/>
                <a:moveTo>
                  <a:pt x="45324" y="2148"/>
                </a:moveTo>
                <a:cubicBezTo>
                  <a:pt x="44731" y="2148"/>
                  <a:pt x="44249" y="1667"/>
                  <a:pt x="44249" y="1075"/>
                </a:cubicBezTo>
                <a:cubicBezTo>
                  <a:pt x="44249" y="481"/>
                  <a:pt x="44731" y="0"/>
                  <a:pt x="45324" y="0"/>
                </a:cubicBezTo>
                <a:cubicBezTo>
                  <a:pt x="45918" y="0"/>
                  <a:pt x="46399" y="481"/>
                  <a:pt x="46399" y="1075"/>
                </a:cubicBezTo>
                <a:cubicBezTo>
                  <a:pt x="46399" y="1667"/>
                  <a:pt x="45918" y="2148"/>
                  <a:pt x="45324" y="2148"/>
                </a:cubicBezTo>
                <a:close/>
                <a:moveTo>
                  <a:pt x="36474" y="26409"/>
                </a:moveTo>
                <a:cubicBezTo>
                  <a:pt x="35881" y="26409"/>
                  <a:pt x="35399" y="25928"/>
                  <a:pt x="35399" y="25336"/>
                </a:cubicBezTo>
                <a:cubicBezTo>
                  <a:pt x="35399" y="24743"/>
                  <a:pt x="35881" y="24262"/>
                  <a:pt x="36474" y="24262"/>
                </a:cubicBezTo>
                <a:cubicBezTo>
                  <a:pt x="37068" y="24262"/>
                  <a:pt x="37549" y="24743"/>
                  <a:pt x="37549" y="25336"/>
                </a:cubicBezTo>
                <a:cubicBezTo>
                  <a:pt x="37549" y="25928"/>
                  <a:pt x="37068" y="26409"/>
                  <a:pt x="36474" y="26409"/>
                </a:cubicBezTo>
                <a:close/>
                <a:moveTo>
                  <a:pt x="36474" y="18321"/>
                </a:moveTo>
                <a:cubicBezTo>
                  <a:pt x="35881" y="18321"/>
                  <a:pt x="35399" y="17842"/>
                  <a:pt x="35399" y="17248"/>
                </a:cubicBezTo>
                <a:cubicBezTo>
                  <a:pt x="35399" y="16656"/>
                  <a:pt x="35881" y="16175"/>
                  <a:pt x="36474" y="16175"/>
                </a:cubicBezTo>
                <a:cubicBezTo>
                  <a:pt x="37068" y="16175"/>
                  <a:pt x="37549" y="16656"/>
                  <a:pt x="37549" y="17248"/>
                </a:cubicBezTo>
                <a:cubicBezTo>
                  <a:pt x="37549" y="17842"/>
                  <a:pt x="37068" y="18321"/>
                  <a:pt x="36474" y="18321"/>
                </a:cubicBezTo>
                <a:close/>
                <a:moveTo>
                  <a:pt x="36474" y="10235"/>
                </a:moveTo>
                <a:cubicBezTo>
                  <a:pt x="35881" y="10235"/>
                  <a:pt x="35399" y="9755"/>
                  <a:pt x="35399" y="9161"/>
                </a:cubicBezTo>
                <a:cubicBezTo>
                  <a:pt x="35399" y="8568"/>
                  <a:pt x="35881" y="8088"/>
                  <a:pt x="36474" y="8088"/>
                </a:cubicBezTo>
                <a:cubicBezTo>
                  <a:pt x="37068" y="8088"/>
                  <a:pt x="37549" y="8568"/>
                  <a:pt x="37549" y="9161"/>
                </a:cubicBezTo>
                <a:cubicBezTo>
                  <a:pt x="37549" y="9755"/>
                  <a:pt x="37068" y="10235"/>
                  <a:pt x="36474" y="10235"/>
                </a:cubicBezTo>
                <a:close/>
                <a:moveTo>
                  <a:pt x="36474" y="2148"/>
                </a:moveTo>
                <a:cubicBezTo>
                  <a:pt x="35881" y="2148"/>
                  <a:pt x="35399" y="1667"/>
                  <a:pt x="35399" y="1075"/>
                </a:cubicBezTo>
                <a:cubicBezTo>
                  <a:pt x="35399" y="481"/>
                  <a:pt x="35881" y="0"/>
                  <a:pt x="36474" y="0"/>
                </a:cubicBezTo>
                <a:cubicBezTo>
                  <a:pt x="37068" y="0"/>
                  <a:pt x="37549" y="481"/>
                  <a:pt x="37549" y="1075"/>
                </a:cubicBezTo>
                <a:cubicBezTo>
                  <a:pt x="37549" y="1667"/>
                  <a:pt x="37068" y="2148"/>
                  <a:pt x="36474" y="2148"/>
                </a:cubicBezTo>
                <a:close/>
                <a:moveTo>
                  <a:pt x="27625" y="26409"/>
                </a:moveTo>
                <a:cubicBezTo>
                  <a:pt x="27031" y="26409"/>
                  <a:pt x="26549" y="25928"/>
                  <a:pt x="26549" y="25336"/>
                </a:cubicBezTo>
                <a:cubicBezTo>
                  <a:pt x="26549" y="24743"/>
                  <a:pt x="27031" y="24262"/>
                  <a:pt x="27625" y="24262"/>
                </a:cubicBezTo>
                <a:cubicBezTo>
                  <a:pt x="28218" y="24262"/>
                  <a:pt x="28700" y="24743"/>
                  <a:pt x="28700" y="25336"/>
                </a:cubicBezTo>
                <a:cubicBezTo>
                  <a:pt x="28700" y="25928"/>
                  <a:pt x="28218" y="26409"/>
                  <a:pt x="27625" y="26409"/>
                </a:cubicBezTo>
                <a:close/>
                <a:moveTo>
                  <a:pt x="27625" y="18321"/>
                </a:moveTo>
                <a:cubicBezTo>
                  <a:pt x="27031" y="18321"/>
                  <a:pt x="26549" y="17842"/>
                  <a:pt x="26549" y="17248"/>
                </a:cubicBezTo>
                <a:cubicBezTo>
                  <a:pt x="26549" y="16656"/>
                  <a:pt x="27031" y="16175"/>
                  <a:pt x="27625" y="16175"/>
                </a:cubicBezTo>
                <a:cubicBezTo>
                  <a:pt x="28218" y="16175"/>
                  <a:pt x="28700" y="16656"/>
                  <a:pt x="28700" y="17248"/>
                </a:cubicBezTo>
                <a:cubicBezTo>
                  <a:pt x="28700" y="17842"/>
                  <a:pt x="28218" y="18321"/>
                  <a:pt x="27625" y="18321"/>
                </a:cubicBezTo>
                <a:close/>
                <a:moveTo>
                  <a:pt x="27625" y="10235"/>
                </a:moveTo>
                <a:cubicBezTo>
                  <a:pt x="27031" y="10235"/>
                  <a:pt x="26549" y="9755"/>
                  <a:pt x="26549" y="9161"/>
                </a:cubicBezTo>
                <a:cubicBezTo>
                  <a:pt x="26549" y="8568"/>
                  <a:pt x="27031" y="8088"/>
                  <a:pt x="27625" y="8088"/>
                </a:cubicBezTo>
                <a:cubicBezTo>
                  <a:pt x="28218" y="8088"/>
                  <a:pt x="28700" y="8568"/>
                  <a:pt x="28700" y="9161"/>
                </a:cubicBezTo>
                <a:cubicBezTo>
                  <a:pt x="28700" y="9755"/>
                  <a:pt x="28218" y="10235"/>
                  <a:pt x="27625" y="10235"/>
                </a:cubicBezTo>
                <a:close/>
                <a:moveTo>
                  <a:pt x="27625" y="2148"/>
                </a:moveTo>
                <a:cubicBezTo>
                  <a:pt x="27031" y="2148"/>
                  <a:pt x="26549" y="1667"/>
                  <a:pt x="26549" y="1075"/>
                </a:cubicBezTo>
                <a:cubicBezTo>
                  <a:pt x="26549" y="481"/>
                  <a:pt x="27031" y="0"/>
                  <a:pt x="27625" y="0"/>
                </a:cubicBezTo>
                <a:cubicBezTo>
                  <a:pt x="28218" y="0"/>
                  <a:pt x="28700" y="481"/>
                  <a:pt x="28700" y="1075"/>
                </a:cubicBezTo>
                <a:cubicBezTo>
                  <a:pt x="28700" y="1667"/>
                  <a:pt x="28218" y="2148"/>
                  <a:pt x="27625" y="2148"/>
                </a:cubicBezTo>
                <a:close/>
                <a:moveTo>
                  <a:pt x="18775" y="26409"/>
                </a:moveTo>
                <a:cubicBezTo>
                  <a:pt x="18181" y="26409"/>
                  <a:pt x="17699" y="25928"/>
                  <a:pt x="17699" y="25336"/>
                </a:cubicBezTo>
                <a:cubicBezTo>
                  <a:pt x="17699" y="24743"/>
                  <a:pt x="18181" y="24262"/>
                  <a:pt x="18775" y="24262"/>
                </a:cubicBezTo>
                <a:cubicBezTo>
                  <a:pt x="19368" y="24262"/>
                  <a:pt x="19850" y="24743"/>
                  <a:pt x="19850" y="25336"/>
                </a:cubicBezTo>
                <a:cubicBezTo>
                  <a:pt x="19850" y="25928"/>
                  <a:pt x="19368" y="26409"/>
                  <a:pt x="18775" y="26409"/>
                </a:cubicBezTo>
                <a:close/>
                <a:moveTo>
                  <a:pt x="18775" y="18321"/>
                </a:moveTo>
                <a:cubicBezTo>
                  <a:pt x="18181" y="18321"/>
                  <a:pt x="17699" y="17842"/>
                  <a:pt x="17699" y="17248"/>
                </a:cubicBezTo>
                <a:cubicBezTo>
                  <a:pt x="17699" y="16656"/>
                  <a:pt x="18181" y="16175"/>
                  <a:pt x="18775" y="16175"/>
                </a:cubicBezTo>
                <a:cubicBezTo>
                  <a:pt x="19368" y="16175"/>
                  <a:pt x="19850" y="16656"/>
                  <a:pt x="19850" y="17248"/>
                </a:cubicBezTo>
                <a:cubicBezTo>
                  <a:pt x="19850" y="17842"/>
                  <a:pt x="19368" y="18321"/>
                  <a:pt x="18775" y="18321"/>
                </a:cubicBezTo>
                <a:close/>
                <a:moveTo>
                  <a:pt x="18775" y="10235"/>
                </a:moveTo>
                <a:cubicBezTo>
                  <a:pt x="18181" y="10235"/>
                  <a:pt x="17699" y="9755"/>
                  <a:pt x="17699" y="9161"/>
                </a:cubicBezTo>
                <a:cubicBezTo>
                  <a:pt x="17699" y="8568"/>
                  <a:pt x="18181" y="8088"/>
                  <a:pt x="18775" y="8088"/>
                </a:cubicBezTo>
                <a:cubicBezTo>
                  <a:pt x="19368" y="8088"/>
                  <a:pt x="19850" y="8568"/>
                  <a:pt x="19850" y="9161"/>
                </a:cubicBezTo>
                <a:cubicBezTo>
                  <a:pt x="19850" y="9755"/>
                  <a:pt x="19368" y="10235"/>
                  <a:pt x="18775" y="10235"/>
                </a:cubicBezTo>
                <a:close/>
                <a:moveTo>
                  <a:pt x="18775" y="2148"/>
                </a:moveTo>
                <a:cubicBezTo>
                  <a:pt x="18181" y="2148"/>
                  <a:pt x="17699" y="1667"/>
                  <a:pt x="17699" y="1075"/>
                </a:cubicBezTo>
                <a:cubicBezTo>
                  <a:pt x="17699" y="481"/>
                  <a:pt x="18181" y="0"/>
                  <a:pt x="18775" y="0"/>
                </a:cubicBezTo>
                <a:cubicBezTo>
                  <a:pt x="19368" y="0"/>
                  <a:pt x="19850" y="481"/>
                  <a:pt x="19850" y="1075"/>
                </a:cubicBezTo>
                <a:cubicBezTo>
                  <a:pt x="19850" y="1667"/>
                  <a:pt x="19368" y="2148"/>
                  <a:pt x="18775" y="2148"/>
                </a:cubicBezTo>
                <a:close/>
                <a:moveTo>
                  <a:pt x="9925" y="26409"/>
                </a:moveTo>
                <a:cubicBezTo>
                  <a:pt x="9331" y="26409"/>
                  <a:pt x="8849" y="25928"/>
                  <a:pt x="8849" y="25336"/>
                </a:cubicBezTo>
                <a:cubicBezTo>
                  <a:pt x="8849" y="24743"/>
                  <a:pt x="9331" y="24262"/>
                  <a:pt x="9925" y="24262"/>
                </a:cubicBezTo>
                <a:cubicBezTo>
                  <a:pt x="10518" y="24262"/>
                  <a:pt x="11000" y="24743"/>
                  <a:pt x="11000" y="25336"/>
                </a:cubicBezTo>
                <a:cubicBezTo>
                  <a:pt x="11000" y="25928"/>
                  <a:pt x="10518" y="26409"/>
                  <a:pt x="9925" y="26409"/>
                </a:cubicBezTo>
                <a:close/>
                <a:moveTo>
                  <a:pt x="9925" y="18321"/>
                </a:moveTo>
                <a:cubicBezTo>
                  <a:pt x="9331" y="18321"/>
                  <a:pt x="8849" y="17842"/>
                  <a:pt x="8849" y="17248"/>
                </a:cubicBezTo>
                <a:cubicBezTo>
                  <a:pt x="8849" y="16656"/>
                  <a:pt x="9331" y="16175"/>
                  <a:pt x="9925" y="16175"/>
                </a:cubicBezTo>
                <a:cubicBezTo>
                  <a:pt x="10518" y="16175"/>
                  <a:pt x="11000" y="16656"/>
                  <a:pt x="11000" y="17248"/>
                </a:cubicBezTo>
                <a:cubicBezTo>
                  <a:pt x="11000" y="17842"/>
                  <a:pt x="10518" y="18321"/>
                  <a:pt x="9925" y="18321"/>
                </a:cubicBezTo>
                <a:close/>
                <a:moveTo>
                  <a:pt x="9925" y="10235"/>
                </a:moveTo>
                <a:cubicBezTo>
                  <a:pt x="9331" y="10235"/>
                  <a:pt x="8849" y="9755"/>
                  <a:pt x="8849" y="9161"/>
                </a:cubicBezTo>
                <a:cubicBezTo>
                  <a:pt x="8849" y="8568"/>
                  <a:pt x="9331" y="8088"/>
                  <a:pt x="9925" y="8088"/>
                </a:cubicBezTo>
                <a:cubicBezTo>
                  <a:pt x="10518" y="8088"/>
                  <a:pt x="11000" y="8568"/>
                  <a:pt x="11000" y="9161"/>
                </a:cubicBezTo>
                <a:cubicBezTo>
                  <a:pt x="11000" y="9755"/>
                  <a:pt x="10518" y="10235"/>
                  <a:pt x="9925" y="10235"/>
                </a:cubicBezTo>
                <a:close/>
                <a:moveTo>
                  <a:pt x="9925" y="2148"/>
                </a:moveTo>
                <a:cubicBezTo>
                  <a:pt x="9331" y="2148"/>
                  <a:pt x="8849" y="1667"/>
                  <a:pt x="8849" y="1075"/>
                </a:cubicBezTo>
                <a:cubicBezTo>
                  <a:pt x="8849" y="481"/>
                  <a:pt x="9331" y="0"/>
                  <a:pt x="9925" y="0"/>
                </a:cubicBezTo>
                <a:cubicBezTo>
                  <a:pt x="10518" y="0"/>
                  <a:pt x="11000" y="481"/>
                  <a:pt x="11000" y="1075"/>
                </a:cubicBezTo>
                <a:cubicBezTo>
                  <a:pt x="11000" y="1667"/>
                  <a:pt x="10518" y="2148"/>
                  <a:pt x="9925" y="2148"/>
                </a:cubicBezTo>
                <a:close/>
                <a:moveTo>
                  <a:pt x="1075" y="26409"/>
                </a:moveTo>
                <a:cubicBezTo>
                  <a:pt x="481" y="26409"/>
                  <a:pt x="0" y="25928"/>
                  <a:pt x="0" y="25336"/>
                </a:cubicBezTo>
                <a:cubicBezTo>
                  <a:pt x="0" y="24743"/>
                  <a:pt x="481" y="24262"/>
                  <a:pt x="1075" y="24262"/>
                </a:cubicBezTo>
                <a:cubicBezTo>
                  <a:pt x="1668" y="24262"/>
                  <a:pt x="2150" y="24743"/>
                  <a:pt x="2150" y="25336"/>
                </a:cubicBezTo>
                <a:cubicBezTo>
                  <a:pt x="2150" y="25928"/>
                  <a:pt x="1668" y="26409"/>
                  <a:pt x="1075" y="26409"/>
                </a:cubicBezTo>
                <a:close/>
                <a:moveTo>
                  <a:pt x="1075" y="18321"/>
                </a:moveTo>
                <a:cubicBezTo>
                  <a:pt x="481" y="18321"/>
                  <a:pt x="0" y="17842"/>
                  <a:pt x="0" y="17248"/>
                </a:cubicBezTo>
                <a:cubicBezTo>
                  <a:pt x="0" y="16656"/>
                  <a:pt x="481" y="16175"/>
                  <a:pt x="1075" y="16175"/>
                </a:cubicBezTo>
                <a:cubicBezTo>
                  <a:pt x="1668" y="16175"/>
                  <a:pt x="2150" y="16656"/>
                  <a:pt x="2150" y="17248"/>
                </a:cubicBezTo>
                <a:cubicBezTo>
                  <a:pt x="2150" y="17842"/>
                  <a:pt x="1668" y="18321"/>
                  <a:pt x="1075" y="18321"/>
                </a:cubicBezTo>
                <a:close/>
                <a:moveTo>
                  <a:pt x="1075" y="10235"/>
                </a:moveTo>
                <a:cubicBezTo>
                  <a:pt x="481" y="10235"/>
                  <a:pt x="0" y="9755"/>
                  <a:pt x="0" y="9161"/>
                </a:cubicBezTo>
                <a:cubicBezTo>
                  <a:pt x="0" y="8568"/>
                  <a:pt x="481" y="8088"/>
                  <a:pt x="1075" y="8088"/>
                </a:cubicBezTo>
                <a:cubicBezTo>
                  <a:pt x="1668" y="8088"/>
                  <a:pt x="2150" y="8568"/>
                  <a:pt x="2150" y="9161"/>
                </a:cubicBezTo>
                <a:cubicBezTo>
                  <a:pt x="2150" y="9755"/>
                  <a:pt x="1668" y="10235"/>
                  <a:pt x="1075" y="10235"/>
                </a:cubicBezTo>
                <a:close/>
                <a:moveTo>
                  <a:pt x="1075" y="2148"/>
                </a:moveTo>
                <a:cubicBezTo>
                  <a:pt x="481" y="2148"/>
                  <a:pt x="0" y="1667"/>
                  <a:pt x="0" y="1075"/>
                </a:cubicBezTo>
                <a:cubicBezTo>
                  <a:pt x="0" y="481"/>
                  <a:pt x="481" y="0"/>
                  <a:pt x="1075" y="0"/>
                </a:cubicBezTo>
                <a:cubicBezTo>
                  <a:pt x="1668" y="0"/>
                  <a:pt x="2150" y="481"/>
                  <a:pt x="2150" y="1075"/>
                </a:cubicBezTo>
                <a:cubicBezTo>
                  <a:pt x="2150" y="1667"/>
                  <a:pt x="1668" y="2148"/>
                  <a:pt x="1075" y="2148"/>
                </a:cubicBezTo>
                <a:close/>
                <a:moveTo>
                  <a:pt x="54174" y="24261"/>
                </a:moveTo>
                <a:cubicBezTo>
                  <a:pt x="54768" y="24261"/>
                  <a:pt x="55249" y="24742"/>
                  <a:pt x="55249" y="25336"/>
                </a:cubicBezTo>
                <a:cubicBezTo>
                  <a:pt x="55249" y="25928"/>
                  <a:pt x="54768" y="26409"/>
                  <a:pt x="54174" y="26409"/>
                </a:cubicBezTo>
                <a:cubicBezTo>
                  <a:pt x="53581" y="26409"/>
                  <a:pt x="53099" y="25928"/>
                  <a:pt x="53099" y="25336"/>
                </a:cubicBezTo>
                <a:cubicBezTo>
                  <a:pt x="53099" y="24742"/>
                  <a:pt x="53581" y="24261"/>
                  <a:pt x="54174" y="2426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4"/>
          <p:cNvSpPr/>
          <p:nvPr/>
        </p:nvSpPr>
        <p:spPr>
          <a:xfrm>
            <a:off x="4425372" y="1304490"/>
            <a:ext cx="293268" cy="431126"/>
          </a:xfrm>
          <a:custGeom>
            <a:avLst/>
            <a:gdLst/>
            <a:ahLst/>
            <a:cxnLst/>
            <a:rect l="l" t="t" r="r" b="b"/>
            <a:pathLst>
              <a:path w="21286" h="31292" extrusionOk="0">
                <a:moveTo>
                  <a:pt x="10643" y="1"/>
                </a:moveTo>
                <a:lnTo>
                  <a:pt x="21285" y="14080"/>
                </a:lnTo>
                <a:lnTo>
                  <a:pt x="0" y="14080"/>
                </a:lnTo>
                <a:close/>
                <a:moveTo>
                  <a:pt x="21285" y="31292"/>
                </a:moveTo>
                <a:lnTo>
                  <a:pt x="0" y="31292"/>
                </a:lnTo>
                <a:lnTo>
                  <a:pt x="10643" y="17213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oogle Shape;483;p43">
            <a:extLst>
              <a:ext uri="{FF2B5EF4-FFF2-40B4-BE49-F238E27FC236}">
                <a16:creationId xmlns:a16="http://schemas.microsoft.com/office/drawing/2014/main" id="{9B991BC7-9174-2C1D-33D4-D61B661DBD8C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4807" r="24807"/>
          <a:stretch/>
        </p:blipFill>
        <p:spPr>
          <a:xfrm>
            <a:off x="5257800" y="-4500"/>
            <a:ext cx="3886200" cy="5148000"/>
          </a:xfrm>
          <a:prstGeom prst="round2Same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>
            <a:spLocks noGrp="1"/>
          </p:cNvSpPr>
          <p:nvPr>
            <p:ph type="title"/>
          </p:nvPr>
        </p:nvSpPr>
        <p:spPr>
          <a:xfrm>
            <a:off x="456529" y="22828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64" name="Google Shape;264;p32"/>
          <p:cNvSpPr txBox="1">
            <a:spLocks noGrp="1"/>
          </p:cNvSpPr>
          <p:nvPr>
            <p:ph type="title" idx="2"/>
          </p:nvPr>
        </p:nvSpPr>
        <p:spPr>
          <a:xfrm>
            <a:off x="3406753" y="923623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65" name="Google Shape;265;p32"/>
          <p:cNvSpPr txBox="1">
            <a:spLocks noGrp="1"/>
          </p:cNvSpPr>
          <p:nvPr>
            <p:ph type="title" idx="3"/>
          </p:nvPr>
        </p:nvSpPr>
        <p:spPr>
          <a:xfrm>
            <a:off x="3406753" y="1747869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66" name="Google Shape;266;p32"/>
          <p:cNvSpPr txBox="1">
            <a:spLocks noGrp="1"/>
          </p:cNvSpPr>
          <p:nvPr>
            <p:ph type="title" idx="4"/>
          </p:nvPr>
        </p:nvSpPr>
        <p:spPr>
          <a:xfrm>
            <a:off x="6106028" y="923623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67" name="Google Shape;267;p32"/>
          <p:cNvSpPr txBox="1">
            <a:spLocks noGrp="1"/>
          </p:cNvSpPr>
          <p:nvPr>
            <p:ph type="title" idx="5"/>
          </p:nvPr>
        </p:nvSpPr>
        <p:spPr>
          <a:xfrm>
            <a:off x="6106028" y="1747869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68" name="Google Shape;268;p32"/>
          <p:cNvSpPr txBox="1">
            <a:spLocks noGrp="1"/>
          </p:cNvSpPr>
          <p:nvPr>
            <p:ph type="title" idx="6"/>
          </p:nvPr>
        </p:nvSpPr>
        <p:spPr>
          <a:xfrm>
            <a:off x="683203" y="1854715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69" name="Google Shape;269;p32"/>
          <p:cNvSpPr txBox="1">
            <a:spLocks noGrp="1"/>
          </p:cNvSpPr>
          <p:nvPr>
            <p:ph type="title" idx="7"/>
          </p:nvPr>
        </p:nvSpPr>
        <p:spPr>
          <a:xfrm>
            <a:off x="670706" y="2817457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270" name="Google Shape;270;p32"/>
          <p:cNvSpPr txBox="1">
            <a:spLocks noGrp="1"/>
          </p:cNvSpPr>
          <p:nvPr>
            <p:ph type="subTitle" idx="1"/>
          </p:nvPr>
        </p:nvSpPr>
        <p:spPr>
          <a:xfrm>
            <a:off x="3406753" y="1493915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</a:t>
            </a:r>
            <a:endParaRPr dirty="0"/>
          </a:p>
        </p:txBody>
      </p:sp>
      <p:sp>
        <p:nvSpPr>
          <p:cNvPr id="271" name="Google Shape;271;p32"/>
          <p:cNvSpPr txBox="1">
            <a:spLocks noGrp="1"/>
          </p:cNvSpPr>
          <p:nvPr>
            <p:ph type="subTitle" idx="8"/>
          </p:nvPr>
        </p:nvSpPr>
        <p:spPr>
          <a:xfrm>
            <a:off x="6106028" y="1493915"/>
            <a:ext cx="2485604" cy="6464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Statement</a:t>
            </a:r>
          </a:p>
        </p:txBody>
      </p:sp>
      <p:sp>
        <p:nvSpPr>
          <p:cNvPr id="272" name="Google Shape;272;p32"/>
          <p:cNvSpPr txBox="1">
            <a:spLocks noGrp="1"/>
          </p:cNvSpPr>
          <p:nvPr>
            <p:ph type="subTitle" idx="9"/>
          </p:nvPr>
        </p:nvSpPr>
        <p:spPr>
          <a:xfrm>
            <a:off x="683203" y="2425007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Solutions</a:t>
            </a:r>
            <a:endParaRPr dirty="0"/>
          </a:p>
        </p:txBody>
      </p:sp>
      <p:sp>
        <p:nvSpPr>
          <p:cNvPr id="273" name="Google Shape;273;p32"/>
          <p:cNvSpPr txBox="1">
            <a:spLocks noGrp="1"/>
          </p:cNvSpPr>
          <p:nvPr>
            <p:ph type="subTitle" idx="13"/>
          </p:nvPr>
        </p:nvSpPr>
        <p:spPr>
          <a:xfrm>
            <a:off x="3406753" y="2318153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Functional </a:t>
            </a:r>
            <a:r>
              <a:rPr lang="en-US" sz="1600" b="1" i="0" dirty="0">
                <a:solidFill>
                  <a:srgbClr val="3D4130"/>
                </a:solidFill>
                <a:effectLst/>
                <a:latin typeface="Raleway" pitchFamily="2" charset="0"/>
                <a:ea typeface="Raleway" pitchFamily="2" charset="0"/>
                <a:cs typeface="Raleway" pitchFamily="2" charset="0"/>
              </a:rPr>
              <a:t>Requirements</a:t>
            </a:r>
            <a:endParaRPr sz="1600" dirty="0"/>
          </a:p>
        </p:txBody>
      </p:sp>
      <p:sp>
        <p:nvSpPr>
          <p:cNvPr id="274" name="Google Shape;274;p32"/>
          <p:cNvSpPr txBox="1">
            <a:spLocks noGrp="1"/>
          </p:cNvSpPr>
          <p:nvPr>
            <p:ph type="subTitle" idx="14"/>
          </p:nvPr>
        </p:nvSpPr>
        <p:spPr>
          <a:xfrm>
            <a:off x="6106028" y="2318153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Non-Functional Requirements </a:t>
            </a:r>
          </a:p>
        </p:txBody>
      </p:sp>
      <p:sp>
        <p:nvSpPr>
          <p:cNvPr id="275" name="Google Shape;275;p32"/>
          <p:cNvSpPr txBox="1">
            <a:spLocks noGrp="1"/>
          </p:cNvSpPr>
          <p:nvPr>
            <p:ph type="subTitle" idx="15"/>
          </p:nvPr>
        </p:nvSpPr>
        <p:spPr>
          <a:xfrm>
            <a:off x="670706" y="3387741"/>
            <a:ext cx="2305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Related Work</a:t>
            </a:r>
            <a:endParaRPr dirty="0"/>
          </a:p>
        </p:txBody>
      </p:sp>
      <p:sp>
        <p:nvSpPr>
          <p:cNvPr id="8" name="Google Shape;265;p32">
            <a:extLst>
              <a:ext uri="{FF2B5EF4-FFF2-40B4-BE49-F238E27FC236}">
                <a16:creationId xmlns:a16="http://schemas.microsoft.com/office/drawing/2014/main" id="{F66A246C-E426-72CD-0B14-A8BD395EB177}"/>
              </a:ext>
            </a:extLst>
          </p:cNvPr>
          <p:cNvSpPr txBox="1">
            <a:spLocks/>
          </p:cNvSpPr>
          <p:nvPr/>
        </p:nvSpPr>
        <p:spPr>
          <a:xfrm>
            <a:off x="3406753" y="2817457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9" name="Google Shape;267;p32">
            <a:extLst>
              <a:ext uri="{FF2B5EF4-FFF2-40B4-BE49-F238E27FC236}">
                <a16:creationId xmlns:a16="http://schemas.microsoft.com/office/drawing/2014/main" id="{A7298731-2FD5-0F56-D55D-CE388D96EA28}"/>
              </a:ext>
            </a:extLst>
          </p:cNvPr>
          <p:cNvSpPr txBox="1">
            <a:spLocks/>
          </p:cNvSpPr>
          <p:nvPr/>
        </p:nvSpPr>
        <p:spPr>
          <a:xfrm>
            <a:off x="6106028" y="2817457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  <p:sp>
        <p:nvSpPr>
          <p:cNvPr id="10" name="Google Shape;269;p32">
            <a:extLst>
              <a:ext uri="{FF2B5EF4-FFF2-40B4-BE49-F238E27FC236}">
                <a16:creationId xmlns:a16="http://schemas.microsoft.com/office/drawing/2014/main" id="{1E94CACA-E945-8491-AC26-8E7031034FD2}"/>
              </a:ext>
            </a:extLst>
          </p:cNvPr>
          <p:cNvSpPr txBox="1">
            <a:spLocks/>
          </p:cNvSpPr>
          <p:nvPr/>
        </p:nvSpPr>
        <p:spPr>
          <a:xfrm>
            <a:off x="678647" y="3717911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10</a:t>
            </a:r>
          </a:p>
        </p:txBody>
      </p:sp>
      <p:sp>
        <p:nvSpPr>
          <p:cNvPr id="11" name="Google Shape;273;p32">
            <a:extLst>
              <a:ext uri="{FF2B5EF4-FFF2-40B4-BE49-F238E27FC236}">
                <a16:creationId xmlns:a16="http://schemas.microsoft.com/office/drawing/2014/main" id="{E58C0499-D923-72FF-7416-EB8B79EC5FB4}"/>
              </a:ext>
            </a:extLst>
          </p:cNvPr>
          <p:cNvSpPr txBox="1">
            <a:spLocks/>
          </p:cNvSpPr>
          <p:nvPr/>
        </p:nvSpPr>
        <p:spPr>
          <a:xfrm>
            <a:off x="3406753" y="3387741"/>
            <a:ext cx="2305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Ai Model</a:t>
            </a:r>
          </a:p>
        </p:txBody>
      </p:sp>
      <p:sp>
        <p:nvSpPr>
          <p:cNvPr id="12" name="Google Shape;274;p32">
            <a:extLst>
              <a:ext uri="{FF2B5EF4-FFF2-40B4-BE49-F238E27FC236}">
                <a16:creationId xmlns:a16="http://schemas.microsoft.com/office/drawing/2014/main" id="{E93D2F55-ACFE-88DD-B20F-4BB011DD1ED7}"/>
              </a:ext>
            </a:extLst>
          </p:cNvPr>
          <p:cNvSpPr txBox="1">
            <a:spLocks/>
          </p:cNvSpPr>
          <p:nvPr/>
        </p:nvSpPr>
        <p:spPr>
          <a:xfrm>
            <a:off x="6106028" y="3387741"/>
            <a:ext cx="2305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Future Work</a:t>
            </a:r>
          </a:p>
        </p:txBody>
      </p:sp>
      <p:sp>
        <p:nvSpPr>
          <p:cNvPr id="13" name="Google Shape;275;p32">
            <a:extLst>
              <a:ext uri="{FF2B5EF4-FFF2-40B4-BE49-F238E27FC236}">
                <a16:creationId xmlns:a16="http://schemas.microsoft.com/office/drawing/2014/main" id="{E5F52A62-4253-DD45-2E25-5F95ACD97AA0}"/>
              </a:ext>
            </a:extLst>
          </p:cNvPr>
          <p:cNvSpPr txBox="1">
            <a:spLocks/>
          </p:cNvSpPr>
          <p:nvPr/>
        </p:nvSpPr>
        <p:spPr>
          <a:xfrm>
            <a:off x="678647" y="4288195"/>
            <a:ext cx="2305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Technology</a:t>
            </a:r>
          </a:p>
        </p:txBody>
      </p:sp>
      <p:sp>
        <p:nvSpPr>
          <p:cNvPr id="14" name="Google Shape;265;p32">
            <a:extLst>
              <a:ext uri="{FF2B5EF4-FFF2-40B4-BE49-F238E27FC236}">
                <a16:creationId xmlns:a16="http://schemas.microsoft.com/office/drawing/2014/main" id="{DDAC74EA-E8F2-64E5-EC50-BA64D4FDE71E}"/>
              </a:ext>
            </a:extLst>
          </p:cNvPr>
          <p:cNvSpPr txBox="1">
            <a:spLocks/>
          </p:cNvSpPr>
          <p:nvPr/>
        </p:nvSpPr>
        <p:spPr>
          <a:xfrm>
            <a:off x="3437749" y="3717911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11</a:t>
            </a:r>
          </a:p>
        </p:txBody>
      </p:sp>
      <p:sp>
        <p:nvSpPr>
          <p:cNvPr id="17" name="Google Shape;273;p32">
            <a:extLst>
              <a:ext uri="{FF2B5EF4-FFF2-40B4-BE49-F238E27FC236}">
                <a16:creationId xmlns:a16="http://schemas.microsoft.com/office/drawing/2014/main" id="{00AEF076-6E0D-151E-B074-BCDB182AF87C}"/>
              </a:ext>
            </a:extLst>
          </p:cNvPr>
          <p:cNvSpPr txBox="1">
            <a:spLocks/>
          </p:cNvSpPr>
          <p:nvPr/>
        </p:nvSpPr>
        <p:spPr>
          <a:xfrm>
            <a:off x="3406753" y="4314049"/>
            <a:ext cx="2305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Prototype</a:t>
            </a:r>
          </a:p>
        </p:txBody>
      </p:sp>
      <p:sp>
        <p:nvSpPr>
          <p:cNvPr id="3" name="Google Shape;267;p32">
            <a:extLst>
              <a:ext uri="{FF2B5EF4-FFF2-40B4-BE49-F238E27FC236}">
                <a16:creationId xmlns:a16="http://schemas.microsoft.com/office/drawing/2014/main" id="{4B9F428B-F5BB-0B39-9402-1186806CA30A}"/>
              </a:ext>
            </a:extLst>
          </p:cNvPr>
          <p:cNvSpPr txBox="1">
            <a:spLocks/>
          </p:cNvSpPr>
          <p:nvPr/>
        </p:nvSpPr>
        <p:spPr>
          <a:xfrm>
            <a:off x="686204" y="931746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01</a:t>
            </a:r>
          </a:p>
        </p:txBody>
      </p:sp>
      <p:sp>
        <p:nvSpPr>
          <p:cNvPr id="4" name="Google Shape;274;p32">
            <a:extLst>
              <a:ext uri="{FF2B5EF4-FFF2-40B4-BE49-F238E27FC236}">
                <a16:creationId xmlns:a16="http://schemas.microsoft.com/office/drawing/2014/main" id="{06BE4318-7433-5D55-F9B9-0DF05601DA55}"/>
              </a:ext>
            </a:extLst>
          </p:cNvPr>
          <p:cNvSpPr txBox="1">
            <a:spLocks/>
          </p:cNvSpPr>
          <p:nvPr/>
        </p:nvSpPr>
        <p:spPr>
          <a:xfrm>
            <a:off x="670706" y="1502030"/>
            <a:ext cx="2305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Our Team</a:t>
            </a:r>
          </a:p>
        </p:txBody>
      </p:sp>
    </p:spTree>
    <p:extLst>
      <p:ext uri="{BB962C8B-B14F-4D97-AF65-F5344CB8AC3E}">
        <p14:creationId xmlns:p14="http://schemas.microsoft.com/office/powerpoint/2010/main" val="3563185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3"/>
          <p:cNvSpPr txBox="1">
            <a:spLocks noGrp="1"/>
          </p:cNvSpPr>
          <p:nvPr>
            <p:ph type="title"/>
          </p:nvPr>
        </p:nvSpPr>
        <p:spPr>
          <a:xfrm>
            <a:off x="4343386" y="1891138"/>
            <a:ext cx="4836832" cy="13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</a:t>
            </a:r>
            <a:endParaRPr dirty="0"/>
          </a:p>
        </p:txBody>
      </p:sp>
      <p:sp>
        <p:nvSpPr>
          <p:cNvPr id="281" name="Google Shape;281;p33"/>
          <p:cNvSpPr txBox="1">
            <a:spLocks noGrp="1"/>
          </p:cNvSpPr>
          <p:nvPr>
            <p:ph type="title" idx="2"/>
          </p:nvPr>
        </p:nvSpPr>
        <p:spPr>
          <a:xfrm>
            <a:off x="6972086" y="782938"/>
            <a:ext cx="1117500" cy="11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83" name="Google Shape;283;p33"/>
          <p:cNvSpPr/>
          <p:nvPr/>
        </p:nvSpPr>
        <p:spPr>
          <a:xfrm flipH="1">
            <a:off x="-886488" y="204888"/>
            <a:ext cx="1381225" cy="660225"/>
          </a:xfrm>
          <a:custGeom>
            <a:avLst/>
            <a:gdLst/>
            <a:ahLst/>
            <a:cxnLst/>
            <a:rect l="l" t="t" r="r" b="b"/>
            <a:pathLst>
              <a:path w="55249" h="26409" extrusionOk="0">
                <a:moveTo>
                  <a:pt x="54174" y="18323"/>
                </a:moveTo>
                <a:cubicBezTo>
                  <a:pt x="53581" y="18323"/>
                  <a:pt x="53099" y="17842"/>
                  <a:pt x="53099" y="17248"/>
                </a:cubicBezTo>
                <a:cubicBezTo>
                  <a:pt x="53099" y="16656"/>
                  <a:pt x="53581" y="16175"/>
                  <a:pt x="54174" y="16175"/>
                </a:cubicBezTo>
                <a:cubicBezTo>
                  <a:pt x="54768" y="16175"/>
                  <a:pt x="55249" y="16656"/>
                  <a:pt x="55249" y="17248"/>
                </a:cubicBezTo>
                <a:cubicBezTo>
                  <a:pt x="55249" y="17842"/>
                  <a:pt x="54768" y="18323"/>
                  <a:pt x="54174" y="18323"/>
                </a:cubicBezTo>
                <a:close/>
                <a:moveTo>
                  <a:pt x="54174" y="10235"/>
                </a:moveTo>
                <a:cubicBezTo>
                  <a:pt x="53581" y="10235"/>
                  <a:pt x="53099" y="9755"/>
                  <a:pt x="53099" y="9161"/>
                </a:cubicBezTo>
                <a:cubicBezTo>
                  <a:pt x="53099" y="8568"/>
                  <a:pt x="53581" y="8088"/>
                  <a:pt x="54174" y="8088"/>
                </a:cubicBezTo>
                <a:cubicBezTo>
                  <a:pt x="54768" y="8088"/>
                  <a:pt x="55249" y="8568"/>
                  <a:pt x="55249" y="9161"/>
                </a:cubicBezTo>
                <a:cubicBezTo>
                  <a:pt x="55249" y="9755"/>
                  <a:pt x="54768" y="10235"/>
                  <a:pt x="54174" y="10235"/>
                </a:cubicBezTo>
                <a:close/>
                <a:moveTo>
                  <a:pt x="54174" y="2148"/>
                </a:moveTo>
                <a:cubicBezTo>
                  <a:pt x="53581" y="2148"/>
                  <a:pt x="53099" y="1667"/>
                  <a:pt x="53099" y="1075"/>
                </a:cubicBezTo>
                <a:cubicBezTo>
                  <a:pt x="53099" y="481"/>
                  <a:pt x="53581" y="0"/>
                  <a:pt x="54174" y="0"/>
                </a:cubicBezTo>
                <a:cubicBezTo>
                  <a:pt x="54768" y="0"/>
                  <a:pt x="55249" y="481"/>
                  <a:pt x="55249" y="1075"/>
                </a:cubicBezTo>
                <a:cubicBezTo>
                  <a:pt x="55249" y="1667"/>
                  <a:pt x="54768" y="2148"/>
                  <a:pt x="54174" y="2148"/>
                </a:cubicBezTo>
                <a:close/>
                <a:moveTo>
                  <a:pt x="45324" y="26409"/>
                </a:moveTo>
                <a:cubicBezTo>
                  <a:pt x="44731" y="26409"/>
                  <a:pt x="44249" y="25928"/>
                  <a:pt x="44249" y="25336"/>
                </a:cubicBezTo>
                <a:cubicBezTo>
                  <a:pt x="44249" y="24743"/>
                  <a:pt x="44731" y="24262"/>
                  <a:pt x="45324" y="24262"/>
                </a:cubicBezTo>
                <a:cubicBezTo>
                  <a:pt x="45918" y="24262"/>
                  <a:pt x="46399" y="24743"/>
                  <a:pt x="46399" y="25336"/>
                </a:cubicBezTo>
                <a:cubicBezTo>
                  <a:pt x="46399" y="25928"/>
                  <a:pt x="45918" y="26409"/>
                  <a:pt x="45324" y="26409"/>
                </a:cubicBezTo>
                <a:close/>
                <a:moveTo>
                  <a:pt x="45324" y="18323"/>
                </a:moveTo>
                <a:cubicBezTo>
                  <a:pt x="44731" y="18323"/>
                  <a:pt x="44249" y="17842"/>
                  <a:pt x="44249" y="17248"/>
                </a:cubicBezTo>
                <a:cubicBezTo>
                  <a:pt x="44249" y="16656"/>
                  <a:pt x="44731" y="16175"/>
                  <a:pt x="45324" y="16175"/>
                </a:cubicBezTo>
                <a:cubicBezTo>
                  <a:pt x="45918" y="16175"/>
                  <a:pt x="46399" y="16656"/>
                  <a:pt x="46399" y="17248"/>
                </a:cubicBezTo>
                <a:cubicBezTo>
                  <a:pt x="46399" y="17842"/>
                  <a:pt x="45918" y="18323"/>
                  <a:pt x="45324" y="18323"/>
                </a:cubicBezTo>
                <a:close/>
                <a:moveTo>
                  <a:pt x="45324" y="10235"/>
                </a:moveTo>
                <a:cubicBezTo>
                  <a:pt x="44731" y="10235"/>
                  <a:pt x="44249" y="9755"/>
                  <a:pt x="44249" y="9161"/>
                </a:cubicBezTo>
                <a:cubicBezTo>
                  <a:pt x="44249" y="8568"/>
                  <a:pt x="44731" y="8088"/>
                  <a:pt x="45324" y="8088"/>
                </a:cubicBezTo>
                <a:cubicBezTo>
                  <a:pt x="45918" y="8088"/>
                  <a:pt x="46399" y="8568"/>
                  <a:pt x="46399" y="9161"/>
                </a:cubicBezTo>
                <a:cubicBezTo>
                  <a:pt x="46399" y="9755"/>
                  <a:pt x="45918" y="10235"/>
                  <a:pt x="45324" y="10235"/>
                </a:cubicBezTo>
                <a:close/>
                <a:moveTo>
                  <a:pt x="45324" y="2148"/>
                </a:moveTo>
                <a:cubicBezTo>
                  <a:pt x="44731" y="2148"/>
                  <a:pt x="44249" y="1667"/>
                  <a:pt x="44249" y="1075"/>
                </a:cubicBezTo>
                <a:cubicBezTo>
                  <a:pt x="44249" y="481"/>
                  <a:pt x="44731" y="0"/>
                  <a:pt x="45324" y="0"/>
                </a:cubicBezTo>
                <a:cubicBezTo>
                  <a:pt x="45918" y="0"/>
                  <a:pt x="46399" y="481"/>
                  <a:pt x="46399" y="1075"/>
                </a:cubicBezTo>
                <a:cubicBezTo>
                  <a:pt x="46399" y="1667"/>
                  <a:pt x="45918" y="2148"/>
                  <a:pt x="45324" y="2148"/>
                </a:cubicBezTo>
                <a:close/>
                <a:moveTo>
                  <a:pt x="36474" y="26409"/>
                </a:moveTo>
                <a:cubicBezTo>
                  <a:pt x="35881" y="26409"/>
                  <a:pt x="35399" y="25928"/>
                  <a:pt x="35399" y="25336"/>
                </a:cubicBezTo>
                <a:cubicBezTo>
                  <a:pt x="35399" y="24743"/>
                  <a:pt x="35881" y="24262"/>
                  <a:pt x="36474" y="24262"/>
                </a:cubicBezTo>
                <a:cubicBezTo>
                  <a:pt x="37068" y="24262"/>
                  <a:pt x="37549" y="24743"/>
                  <a:pt x="37549" y="25336"/>
                </a:cubicBezTo>
                <a:cubicBezTo>
                  <a:pt x="37549" y="25928"/>
                  <a:pt x="37068" y="26409"/>
                  <a:pt x="36474" y="26409"/>
                </a:cubicBezTo>
                <a:close/>
                <a:moveTo>
                  <a:pt x="36474" y="18321"/>
                </a:moveTo>
                <a:cubicBezTo>
                  <a:pt x="35881" y="18321"/>
                  <a:pt x="35399" y="17842"/>
                  <a:pt x="35399" y="17248"/>
                </a:cubicBezTo>
                <a:cubicBezTo>
                  <a:pt x="35399" y="16656"/>
                  <a:pt x="35881" y="16175"/>
                  <a:pt x="36474" y="16175"/>
                </a:cubicBezTo>
                <a:cubicBezTo>
                  <a:pt x="37068" y="16175"/>
                  <a:pt x="37549" y="16656"/>
                  <a:pt x="37549" y="17248"/>
                </a:cubicBezTo>
                <a:cubicBezTo>
                  <a:pt x="37549" y="17842"/>
                  <a:pt x="37068" y="18321"/>
                  <a:pt x="36474" y="18321"/>
                </a:cubicBezTo>
                <a:close/>
                <a:moveTo>
                  <a:pt x="36474" y="10235"/>
                </a:moveTo>
                <a:cubicBezTo>
                  <a:pt x="35881" y="10235"/>
                  <a:pt x="35399" y="9755"/>
                  <a:pt x="35399" y="9161"/>
                </a:cubicBezTo>
                <a:cubicBezTo>
                  <a:pt x="35399" y="8568"/>
                  <a:pt x="35881" y="8088"/>
                  <a:pt x="36474" y="8088"/>
                </a:cubicBezTo>
                <a:cubicBezTo>
                  <a:pt x="37068" y="8088"/>
                  <a:pt x="37549" y="8568"/>
                  <a:pt x="37549" y="9161"/>
                </a:cubicBezTo>
                <a:cubicBezTo>
                  <a:pt x="37549" y="9755"/>
                  <a:pt x="37068" y="10235"/>
                  <a:pt x="36474" y="10235"/>
                </a:cubicBezTo>
                <a:close/>
                <a:moveTo>
                  <a:pt x="36474" y="2148"/>
                </a:moveTo>
                <a:cubicBezTo>
                  <a:pt x="35881" y="2148"/>
                  <a:pt x="35399" y="1667"/>
                  <a:pt x="35399" y="1075"/>
                </a:cubicBezTo>
                <a:cubicBezTo>
                  <a:pt x="35399" y="481"/>
                  <a:pt x="35881" y="0"/>
                  <a:pt x="36474" y="0"/>
                </a:cubicBezTo>
                <a:cubicBezTo>
                  <a:pt x="37068" y="0"/>
                  <a:pt x="37549" y="481"/>
                  <a:pt x="37549" y="1075"/>
                </a:cubicBezTo>
                <a:cubicBezTo>
                  <a:pt x="37549" y="1667"/>
                  <a:pt x="37068" y="2148"/>
                  <a:pt x="36474" y="2148"/>
                </a:cubicBezTo>
                <a:close/>
                <a:moveTo>
                  <a:pt x="27625" y="26409"/>
                </a:moveTo>
                <a:cubicBezTo>
                  <a:pt x="27031" y="26409"/>
                  <a:pt x="26549" y="25928"/>
                  <a:pt x="26549" y="25336"/>
                </a:cubicBezTo>
                <a:cubicBezTo>
                  <a:pt x="26549" y="24743"/>
                  <a:pt x="27031" y="24262"/>
                  <a:pt x="27625" y="24262"/>
                </a:cubicBezTo>
                <a:cubicBezTo>
                  <a:pt x="28218" y="24262"/>
                  <a:pt x="28700" y="24743"/>
                  <a:pt x="28700" y="25336"/>
                </a:cubicBezTo>
                <a:cubicBezTo>
                  <a:pt x="28700" y="25928"/>
                  <a:pt x="28218" y="26409"/>
                  <a:pt x="27625" y="26409"/>
                </a:cubicBezTo>
                <a:close/>
                <a:moveTo>
                  <a:pt x="27625" y="18321"/>
                </a:moveTo>
                <a:cubicBezTo>
                  <a:pt x="27031" y="18321"/>
                  <a:pt x="26549" y="17842"/>
                  <a:pt x="26549" y="17248"/>
                </a:cubicBezTo>
                <a:cubicBezTo>
                  <a:pt x="26549" y="16656"/>
                  <a:pt x="27031" y="16175"/>
                  <a:pt x="27625" y="16175"/>
                </a:cubicBezTo>
                <a:cubicBezTo>
                  <a:pt x="28218" y="16175"/>
                  <a:pt x="28700" y="16656"/>
                  <a:pt x="28700" y="17248"/>
                </a:cubicBezTo>
                <a:cubicBezTo>
                  <a:pt x="28700" y="17842"/>
                  <a:pt x="28218" y="18321"/>
                  <a:pt x="27625" y="18321"/>
                </a:cubicBezTo>
                <a:close/>
                <a:moveTo>
                  <a:pt x="27625" y="10235"/>
                </a:moveTo>
                <a:cubicBezTo>
                  <a:pt x="27031" y="10235"/>
                  <a:pt x="26549" y="9755"/>
                  <a:pt x="26549" y="9161"/>
                </a:cubicBezTo>
                <a:cubicBezTo>
                  <a:pt x="26549" y="8568"/>
                  <a:pt x="27031" y="8088"/>
                  <a:pt x="27625" y="8088"/>
                </a:cubicBezTo>
                <a:cubicBezTo>
                  <a:pt x="28218" y="8088"/>
                  <a:pt x="28700" y="8568"/>
                  <a:pt x="28700" y="9161"/>
                </a:cubicBezTo>
                <a:cubicBezTo>
                  <a:pt x="28700" y="9755"/>
                  <a:pt x="28218" y="10235"/>
                  <a:pt x="27625" y="10235"/>
                </a:cubicBezTo>
                <a:close/>
                <a:moveTo>
                  <a:pt x="27625" y="2148"/>
                </a:moveTo>
                <a:cubicBezTo>
                  <a:pt x="27031" y="2148"/>
                  <a:pt x="26549" y="1667"/>
                  <a:pt x="26549" y="1075"/>
                </a:cubicBezTo>
                <a:cubicBezTo>
                  <a:pt x="26549" y="481"/>
                  <a:pt x="27031" y="0"/>
                  <a:pt x="27625" y="0"/>
                </a:cubicBezTo>
                <a:cubicBezTo>
                  <a:pt x="28218" y="0"/>
                  <a:pt x="28700" y="481"/>
                  <a:pt x="28700" y="1075"/>
                </a:cubicBezTo>
                <a:cubicBezTo>
                  <a:pt x="28700" y="1667"/>
                  <a:pt x="28218" y="2148"/>
                  <a:pt x="27625" y="2148"/>
                </a:cubicBezTo>
                <a:close/>
                <a:moveTo>
                  <a:pt x="18775" y="26409"/>
                </a:moveTo>
                <a:cubicBezTo>
                  <a:pt x="18181" y="26409"/>
                  <a:pt x="17699" y="25928"/>
                  <a:pt x="17699" y="25336"/>
                </a:cubicBezTo>
                <a:cubicBezTo>
                  <a:pt x="17699" y="24743"/>
                  <a:pt x="18181" y="24262"/>
                  <a:pt x="18775" y="24262"/>
                </a:cubicBezTo>
                <a:cubicBezTo>
                  <a:pt x="19368" y="24262"/>
                  <a:pt x="19850" y="24743"/>
                  <a:pt x="19850" y="25336"/>
                </a:cubicBezTo>
                <a:cubicBezTo>
                  <a:pt x="19850" y="25928"/>
                  <a:pt x="19368" y="26409"/>
                  <a:pt x="18775" y="26409"/>
                </a:cubicBezTo>
                <a:close/>
                <a:moveTo>
                  <a:pt x="18775" y="18321"/>
                </a:moveTo>
                <a:cubicBezTo>
                  <a:pt x="18181" y="18321"/>
                  <a:pt x="17699" y="17842"/>
                  <a:pt x="17699" y="17248"/>
                </a:cubicBezTo>
                <a:cubicBezTo>
                  <a:pt x="17699" y="16656"/>
                  <a:pt x="18181" y="16175"/>
                  <a:pt x="18775" y="16175"/>
                </a:cubicBezTo>
                <a:cubicBezTo>
                  <a:pt x="19368" y="16175"/>
                  <a:pt x="19850" y="16656"/>
                  <a:pt x="19850" y="17248"/>
                </a:cubicBezTo>
                <a:cubicBezTo>
                  <a:pt x="19850" y="17842"/>
                  <a:pt x="19368" y="18321"/>
                  <a:pt x="18775" y="18321"/>
                </a:cubicBezTo>
                <a:close/>
                <a:moveTo>
                  <a:pt x="18775" y="10235"/>
                </a:moveTo>
                <a:cubicBezTo>
                  <a:pt x="18181" y="10235"/>
                  <a:pt x="17699" y="9755"/>
                  <a:pt x="17699" y="9161"/>
                </a:cubicBezTo>
                <a:cubicBezTo>
                  <a:pt x="17699" y="8568"/>
                  <a:pt x="18181" y="8088"/>
                  <a:pt x="18775" y="8088"/>
                </a:cubicBezTo>
                <a:cubicBezTo>
                  <a:pt x="19368" y="8088"/>
                  <a:pt x="19850" y="8568"/>
                  <a:pt x="19850" y="9161"/>
                </a:cubicBezTo>
                <a:cubicBezTo>
                  <a:pt x="19850" y="9755"/>
                  <a:pt x="19368" y="10235"/>
                  <a:pt x="18775" y="10235"/>
                </a:cubicBezTo>
                <a:close/>
                <a:moveTo>
                  <a:pt x="18775" y="2148"/>
                </a:moveTo>
                <a:cubicBezTo>
                  <a:pt x="18181" y="2148"/>
                  <a:pt x="17699" y="1667"/>
                  <a:pt x="17699" y="1075"/>
                </a:cubicBezTo>
                <a:cubicBezTo>
                  <a:pt x="17699" y="481"/>
                  <a:pt x="18181" y="0"/>
                  <a:pt x="18775" y="0"/>
                </a:cubicBezTo>
                <a:cubicBezTo>
                  <a:pt x="19368" y="0"/>
                  <a:pt x="19850" y="481"/>
                  <a:pt x="19850" y="1075"/>
                </a:cubicBezTo>
                <a:cubicBezTo>
                  <a:pt x="19850" y="1667"/>
                  <a:pt x="19368" y="2148"/>
                  <a:pt x="18775" y="2148"/>
                </a:cubicBezTo>
                <a:close/>
                <a:moveTo>
                  <a:pt x="9925" y="26409"/>
                </a:moveTo>
                <a:cubicBezTo>
                  <a:pt x="9331" y="26409"/>
                  <a:pt x="8849" y="25928"/>
                  <a:pt x="8849" y="25336"/>
                </a:cubicBezTo>
                <a:cubicBezTo>
                  <a:pt x="8849" y="24743"/>
                  <a:pt x="9331" y="24262"/>
                  <a:pt x="9925" y="24262"/>
                </a:cubicBezTo>
                <a:cubicBezTo>
                  <a:pt x="10518" y="24262"/>
                  <a:pt x="11000" y="24743"/>
                  <a:pt x="11000" y="25336"/>
                </a:cubicBezTo>
                <a:cubicBezTo>
                  <a:pt x="11000" y="25928"/>
                  <a:pt x="10518" y="26409"/>
                  <a:pt x="9925" y="26409"/>
                </a:cubicBezTo>
                <a:close/>
                <a:moveTo>
                  <a:pt x="9925" y="18321"/>
                </a:moveTo>
                <a:cubicBezTo>
                  <a:pt x="9331" y="18321"/>
                  <a:pt x="8849" y="17842"/>
                  <a:pt x="8849" y="17248"/>
                </a:cubicBezTo>
                <a:cubicBezTo>
                  <a:pt x="8849" y="16656"/>
                  <a:pt x="9331" y="16175"/>
                  <a:pt x="9925" y="16175"/>
                </a:cubicBezTo>
                <a:cubicBezTo>
                  <a:pt x="10518" y="16175"/>
                  <a:pt x="11000" y="16656"/>
                  <a:pt x="11000" y="17248"/>
                </a:cubicBezTo>
                <a:cubicBezTo>
                  <a:pt x="11000" y="17842"/>
                  <a:pt x="10518" y="18321"/>
                  <a:pt x="9925" y="18321"/>
                </a:cubicBezTo>
                <a:close/>
                <a:moveTo>
                  <a:pt x="9925" y="10235"/>
                </a:moveTo>
                <a:cubicBezTo>
                  <a:pt x="9331" y="10235"/>
                  <a:pt x="8849" y="9755"/>
                  <a:pt x="8849" y="9161"/>
                </a:cubicBezTo>
                <a:cubicBezTo>
                  <a:pt x="8849" y="8568"/>
                  <a:pt x="9331" y="8088"/>
                  <a:pt x="9925" y="8088"/>
                </a:cubicBezTo>
                <a:cubicBezTo>
                  <a:pt x="10518" y="8088"/>
                  <a:pt x="11000" y="8568"/>
                  <a:pt x="11000" y="9161"/>
                </a:cubicBezTo>
                <a:cubicBezTo>
                  <a:pt x="11000" y="9755"/>
                  <a:pt x="10518" y="10235"/>
                  <a:pt x="9925" y="10235"/>
                </a:cubicBezTo>
                <a:close/>
                <a:moveTo>
                  <a:pt x="9925" y="2148"/>
                </a:moveTo>
                <a:cubicBezTo>
                  <a:pt x="9331" y="2148"/>
                  <a:pt x="8849" y="1667"/>
                  <a:pt x="8849" y="1075"/>
                </a:cubicBezTo>
                <a:cubicBezTo>
                  <a:pt x="8849" y="481"/>
                  <a:pt x="9331" y="0"/>
                  <a:pt x="9925" y="0"/>
                </a:cubicBezTo>
                <a:cubicBezTo>
                  <a:pt x="10518" y="0"/>
                  <a:pt x="11000" y="481"/>
                  <a:pt x="11000" y="1075"/>
                </a:cubicBezTo>
                <a:cubicBezTo>
                  <a:pt x="11000" y="1667"/>
                  <a:pt x="10518" y="2148"/>
                  <a:pt x="9925" y="2148"/>
                </a:cubicBezTo>
                <a:close/>
                <a:moveTo>
                  <a:pt x="1075" y="26409"/>
                </a:moveTo>
                <a:cubicBezTo>
                  <a:pt x="481" y="26409"/>
                  <a:pt x="0" y="25928"/>
                  <a:pt x="0" y="25336"/>
                </a:cubicBezTo>
                <a:cubicBezTo>
                  <a:pt x="0" y="24743"/>
                  <a:pt x="481" y="24262"/>
                  <a:pt x="1075" y="24262"/>
                </a:cubicBezTo>
                <a:cubicBezTo>
                  <a:pt x="1668" y="24262"/>
                  <a:pt x="2150" y="24743"/>
                  <a:pt x="2150" y="25336"/>
                </a:cubicBezTo>
                <a:cubicBezTo>
                  <a:pt x="2150" y="25928"/>
                  <a:pt x="1668" y="26409"/>
                  <a:pt x="1075" y="26409"/>
                </a:cubicBezTo>
                <a:close/>
                <a:moveTo>
                  <a:pt x="1075" y="18321"/>
                </a:moveTo>
                <a:cubicBezTo>
                  <a:pt x="481" y="18321"/>
                  <a:pt x="0" y="17842"/>
                  <a:pt x="0" y="17248"/>
                </a:cubicBezTo>
                <a:cubicBezTo>
                  <a:pt x="0" y="16656"/>
                  <a:pt x="481" y="16175"/>
                  <a:pt x="1075" y="16175"/>
                </a:cubicBezTo>
                <a:cubicBezTo>
                  <a:pt x="1668" y="16175"/>
                  <a:pt x="2150" y="16656"/>
                  <a:pt x="2150" y="17248"/>
                </a:cubicBezTo>
                <a:cubicBezTo>
                  <a:pt x="2150" y="17842"/>
                  <a:pt x="1668" y="18321"/>
                  <a:pt x="1075" y="18321"/>
                </a:cubicBezTo>
                <a:close/>
                <a:moveTo>
                  <a:pt x="1075" y="10235"/>
                </a:moveTo>
                <a:cubicBezTo>
                  <a:pt x="481" y="10235"/>
                  <a:pt x="0" y="9755"/>
                  <a:pt x="0" y="9161"/>
                </a:cubicBezTo>
                <a:cubicBezTo>
                  <a:pt x="0" y="8568"/>
                  <a:pt x="481" y="8088"/>
                  <a:pt x="1075" y="8088"/>
                </a:cubicBezTo>
                <a:cubicBezTo>
                  <a:pt x="1668" y="8088"/>
                  <a:pt x="2150" y="8568"/>
                  <a:pt x="2150" y="9161"/>
                </a:cubicBezTo>
                <a:cubicBezTo>
                  <a:pt x="2150" y="9755"/>
                  <a:pt x="1668" y="10235"/>
                  <a:pt x="1075" y="10235"/>
                </a:cubicBezTo>
                <a:close/>
                <a:moveTo>
                  <a:pt x="1075" y="2148"/>
                </a:moveTo>
                <a:cubicBezTo>
                  <a:pt x="481" y="2148"/>
                  <a:pt x="0" y="1667"/>
                  <a:pt x="0" y="1075"/>
                </a:cubicBezTo>
                <a:cubicBezTo>
                  <a:pt x="0" y="481"/>
                  <a:pt x="481" y="0"/>
                  <a:pt x="1075" y="0"/>
                </a:cubicBezTo>
                <a:cubicBezTo>
                  <a:pt x="1668" y="0"/>
                  <a:pt x="2150" y="481"/>
                  <a:pt x="2150" y="1075"/>
                </a:cubicBezTo>
                <a:cubicBezTo>
                  <a:pt x="2150" y="1667"/>
                  <a:pt x="1668" y="2148"/>
                  <a:pt x="1075" y="2148"/>
                </a:cubicBezTo>
                <a:close/>
                <a:moveTo>
                  <a:pt x="54174" y="24261"/>
                </a:moveTo>
                <a:cubicBezTo>
                  <a:pt x="54768" y="24261"/>
                  <a:pt x="55249" y="24742"/>
                  <a:pt x="55249" y="25336"/>
                </a:cubicBezTo>
                <a:cubicBezTo>
                  <a:pt x="55249" y="25928"/>
                  <a:pt x="54768" y="26409"/>
                  <a:pt x="54174" y="26409"/>
                </a:cubicBezTo>
                <a:cubicBezTo>
                  <a:pt x="53581" y="26409"/>
                  <a:pt x="53099" y="25928"/>
                  <a:pt x="53099" y="25336"/>
                </a:cubicBezTo>
                <a:cubicBezTo>
                  <a:pt x="53099" y="24742"/>
                  <a:pt x="53581" y="24261"/>
                  <a:pt x="54174" y="2426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3"/>
          <p:cNvSpPr/>
          <p:nvPr/>
        </p:nvSpPr>
        <p:spPr>
          <a:xfrm flipH="1">
            <a:off x="-457188" y="4598450"/>
            <a:ext cx="1518300" cy="32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" name="Google Shape;285;p33"/>
          <p:cNvGrpSpPr/>
          <p:nvPr/>
        </p:nvGrpSpPr>
        <p:grpSpPr>
          <a:xfrm>
            <a:off x="6149678" y="3506230"/>
            <a:ext cx="2016133" cy="1641770"/>
            <a:chOff x="6149678" y="3506230"/>
            <a:chExt cx="2016133" cy="1641770"/>
          </a:xfrm>
        </p:grpSpPr>
        <p:sp>
          <p:nvSpPr>
            <p:cNvPr id="286" name="Google Shape;286;p33"/>
            <p:cNvSpPr/>
            <p:nvPr/>
          </p:nvSpPr>
          <p:spPr>
            <a:xfrm flipH="1">
              <a:off x="6149678" y="3506230"/>
              <a:ext cx="1381158" cy="1381178"/>
            </a:xfrm>
            <a:custGeom>
              <a:avLst/>
              <a:gdLst/>
              <a:ahLst/>
              <a:cxnLst/>
              <a:rect l="l" t="t" r="r" b="b"/>
              <a:pathLst>
                <a:path w="69153" h="69154" extrusionOk="0">
                  <a:moveTo>
                    <a:pt x="69152" y="14256"/>
                  </a:moveTo>
                  <a:lnTo>
                    <a:pt x="69152" y="0"/>
                  </a:lnTo>
                  <a:lnTo>
                    <a:pt x="0" y="0"/>
                  </a:lnTo>
                  <a:lnTo>
                    <a:pt x="0" y="69153"/>
                  </a:lnTo>
                  <a:lnTo>
                    <a:pt x="14256" y="69153"/>
                  </a:lnTo>
                  <a:cubicBezTo>
                    <a:pt x="44575" y="69153"/>
                    <a:pt x="69152" y="44576"/>
                    <a:pt x="69152" y="142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3"/>
            <p:cNvSpPr/>
            <p:nvPr/>
          </p:nvSpPr>
          <p:spPr>
            <a:xfrm flipH="1">
              <a:off x="6556612" y="3867900"/>
              <a:ext cx="1609200" cy="128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55A6AB4-D3FB-9C72-68DC-BA9A22AFB43E}"/>
              </a:ext>
            </a:extLst>
          </p:cNvPr>
          <p:cNvSpPr txBox="1"/>
          <p:nvPr/>
        </p:nvSpPr>
        <p:spPr>
          <a:xfrm>
            <a:off x="1653540" y="2238792"/>
            <a:ext cx="50749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A2B9E364-6CDE-51E6-2BCA-A2ABF90D3326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10" t="-607" r="4252" b="607"/>
          <a:stretch/>
        </p:blipFill>
        <p:spPr>
          <a:xfrm>
            <a:off x="-181148" y="89153"/>
            <a:ext cx="4928408" cy="5148000"/>
          </a:xfrm>
        </p:spPr>
      </p:pic>
    </p:spTree>
    <p:extLst>
      <p:ext uri="{BB962C8B-B14F-4D97-AF65-F5344CB8AC3E}">
        <p14:creationId xmlns:p14="http://schemas.microsoft.com/office/powerpoint/2010/main" val="1014019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/>
    </p:bldLst>
  </p:timing>
</p:sld>
</file>

<file path=ppt/theme/theme1.xml><?xml version="1.0" encoding="utf-8"?>
<a:theme xmlns:a="http://schemas.openxmlformats.org/drawingml/2006/main" name="Human Skin Disease: Acne by Slidesgo">
  <a:themeElements>
    <a:clrScheme name="Simple Light">
      <a:dk1>
        <a:srgbClr val="3D4130"/>
      </a:dk1>
      <a:lt1>
        <a:srgbClr val="FFFBF4"/>
      </a:lt1>
      <a:dk2>
        <a:srgbClr val="D5D9CB"/>
      </a:dk2>
      <a:lt2>
        <a:srgbClr val="AD8F6B"/>
      </a:lt2>
      <a:accent1>
        <a:srgbClr val="B77543"/>
      </a:accent1>
      <a:accent2>
        <a:srgbClr val="DBCFB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D413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728</TotalTime>
  <Words>1191</Words>
  <Application>Microsoft Office PowerPoint</Application>
  <PresentationFormat>On-screen Show (16:9)</PresentationFormat>
  <Paragraphs>466</Paragraphs>
  <Slides>42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5" baseType="lpstr">
      <vt:lpstr>Lato</vt:lpstr>
      <vt:lpstr>Now Bold</vt:lpstr>
      <vt:lpstr>Raleway</vt:lpstr>
      <vt:lpstr>Nunito</vt:lpstr>
      <vt:lpstr>DM Sans Bold</vt:lpstr>
      <vt:lpstr>Amasis MT Pro Black</vt:lpstr>
      <vt:lpstr>DM Sans</vt:lpstr>
      <vt:lpstr>Arial</vt:lpstr>
      <vt:lpstr>Bitter</vt:lpstr>
      <vt:lpstr>Wingdings</vt:lpstr>
      <vt:lpstr>Calibri</vt:lpstr>
      <vt:lpstr>Barlow</vt:lpstr>
      <vt:lpstr>Human Skin Disease: Acne by Slidesgo</vt:lpstr>
      <vt:lpstr>DermaByte </vt:lpstr>
      <vt:lpstr>Table of contents</vt:lpstr>
      <vt:lpstr>Our Team</vt:lpstr>
      <vt:lpstr>Our Team</vt:lpstr>
      <vt:lpstr>Table of contents</vt:lpstr>
      <vt:lpstr>Introduction </vt:lpstr>
      <vt:lpstr>Introduction</vt:lpstr>
      <vt:lpstr>Table of contents</vt:lpstr>
      <vt:lpstr>Problem Statement</vt:lpstr>
      <vt:lpstr>Problem Statement </vt:lpstr>
      <vt:lpstr>Table of contents</vt:lpstr>
      <vt:lpstr>Solutions</vt:lpstr>
      <vt:lpstr>Solutions</vt:lpstr>
      <vt:lpstr>Table of contents</vt:lpstr>
      <vt:lpstr>Functional Requirements </vt:lpstr>
      <vt:lpstr>Functional Requirements </vt:lpstr>
      <vt:lpstr>Functional Requirements </vt:lpstr>
      <vt:lpstr>Functional Requirements </vt:lpstr>
      <vt:lpstr>Functional Requirements </vt:lpstr>
      <vt:lpstr>Table of contents</vt:lpstr>
      <vt:lpstr>Non-Functional Requirements </vt:lpstr>
      <vt:lpstr>Non-Functional Requirements </vt:lpstr>
      <vt:lpstr>Table of contents</vt:lpstr>
      <vt:lpstr>Related Work</vt:lpstr>
      <vt:lpstr>PowerPoint Presentation</vt:lpstr>
      <vt:lpstr>Table of contents</vt:lpstr>
      <vt:lpstr>Ai Model</vt:lpstr>
      <vt:lpstr>98%</vt:lpstr>
      <vt:lpstr>Ai Model</vt:lpstr>
      <vt:lpstr>87%</vt:lpstr>
      <vt:lpstr>Ai Model</vt:lpstr>
      <vt:lpstr>Table of contents</vt:lpstr>
      <vt:lpstr>Future Work </vt:lpstr>
      <vt:lpstr>Future Work</vt:lpstr>
      <vt:lpstr>Future Work</vt:lpstr>
      <vt:lpstr>Table of contents</vt:lpstr>
      <vt:lpstr>Technology</vt:lpstr>
      <vt:lpstr>Technology</vt:lpstr>
      <vt:lpstr>Table of contents</vt:lpstr>
      <vt:lpstr>Prototype</vt:lpstr>
      <vt:lpstr>Prototype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DermaByte </dc:title>
  <cp:lastModifiedBy>Salma Yasser</cp:lastModifiedBy>
  <cp:revision>42</cp:revision>
  <dcterms:modified xsi:type="dcterms:W3CDTF">2024-06-05T14:58:59Z</dcterms:modified>
</cp:coreProperties>
</file>